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63" r:id="rId5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D30B"/>
    <a:srgbClr val="D4F870"/>
    <a:srgbClr val="2546FB"/>
    <a:srgbClr val="FCD401"/>
    <a:srgbClr val="448BFE"/>
    <a:srgbClr val="A8E10C"/>
    <a:srgbClr val="7487FC"/>
    <a:srgbClr val="8A4FFF"/>
    <a:srgbClr val="6F27F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49" autoAdjust="0"/>
    <p:restoredTop sz="94660"/>
  </p:normalViewPr>
  <p:slideViewPr>
    <p:cSldViewPr snapToGrid="0">
      <p:cViewPr varScale="1">
        <p:scale>
          <a:sx n="73" d="100"/>
          <a:sy n="73" d="100"/>
        </p:scale>
        <p:origin x="43" y="9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8218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249F1AE-90A7-473E-8D9F-B68E04F8A81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538564" y="1740208"/>
            <a:ext cx="3091344" cy="3088844"/>
          </a:xfrm>
          <a:custGeom>
            <a:avLst/>
            <a:gdLst>
              <a:gd name="connsiteX0" fmla="*/ 0 w 3091344"/>
              <a:gd name="connsiteY0" fmla="*/ 0 h 3088844"/>
              <a:gd name="connsiteX1" fmla="*/ 2576526 w 3091344"/>
              <a:gd name="connsiteY1" fmla="*/ 0 h 3088844"/>
              <a:gd name="connsiteX2" fmla="*/ 3091344 w 3091344"/>
              <a:gd name="connsiteY2" fmla="*/ 514818 h 3088844"/>
              <a:gd name="connsiteX3" fmla="*/ 3091344 w 3091344"/>
              <a:gd name="connsiteY3" fmla="*/ 3088844 h 3088844"/>
              <a:gd name="connsiteX4" fmla="*/ 514818 w 3091344"/>
              <a:gd name="connsiteY4" fmla="*/ 3088844 h 3088844"/>
              <a:gd name="connsiteX5" fmla="*/ 0 w 3091344"/>
              <a:gd name="connsiteY5" fmla="*/ 2574026 h 3088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1344" h="3088844">
                <a:moveTo>
                  <a:pt x="0" y="0"/>
                </a:moveTo>
                <a:lnTo>
                  <a:pt x="2576526" y="0"/>
                </a:lnTo>
                <a:cubicBezTo>
                  <a:pt x="2860852" y="0"/>
                  <a:pt x="3091344" y="230492"/>
                  <a:pt x="3091344" y="514818"/>
                </a:cubicBezTo>
                <a:lnTo>
                  <a:pt x="3091344" y="3088844"/>
                </a:lnTo>
                <a:lnTo>
                  <a:pt x="514818" y="3088844"/>
                </a:lnTo>
                <a:cubicBezTo>
                  <a:pt x="230492" y="3088844"/>
                  <a:pt x="0" y="2858352"/>
                  <a:pt x="0" y="2574026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3EF73F-E7C1-4AC8-B319-E11D7F4D517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624336" y="1740208"/>
            <a:ext cx="3091344" cy="3088844"/>
          </a:xfrm>
          <a:custGeom>
            <a:avLst/>
            <a:gdLst>
              <a:gd name="connsiteX0" fmla="*/ 0 w 3091344"/>
              <a:gd name="connsiteY0" fmla="*/ 0 h 3088844"/>
              <a:gd name="connsiteX1" fmla="*/ 2576526 w 3091344"/>
              <a:gd name="connsiteY1" fmla="*/ 0 h 3088844"/>
              <a:gd name="connsiteX2" fmla="*/ 3091344 w 3091344"/>
              <a:gd name="connsiteY2" fmla="*/ 514818 h 3088844"/>
              <a:gd name="connsiteX3" fmla="*/ 3091344 w 3091344"/>
              <a:gd name="connsiteY3" fmla="*/ 3088844 h 3088844"/>
              <a:gd name="connsiteX4" fmla="*/ 514818 w 3091344"/>
              <a:gd name="connsiteY4" fmla="*/ 3088844 h 3088844"/>
              <a:gd name="connsiteX5" fmla="*/ 0 w 3091344"/>
              <a:gd name="connsiteY5" fmla="*/ 2574026 h 3088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1344" h="3088844">
                <a:moveTo>
                  <a:pt x="0" y="0"/>
                </a:moveTo>
                <a:lnTo>
                  <a:pt x="2576526" y="0"/>
                </a:lnTo>
                <a:cubicBezTo>
                  <a:pt x="2860852" y="0"/>
                  <a:pt x="3091344" y="230492"/>
                  <a:pt x="3091344" y="514818"/>
                </a:cubicBezTo>
                <a:lnTo>
                  <a:pt x="3091344" y="3088844"/>
                </a:lnTo>
                <a:lnTo>
                  <a:pt x="514818" y="3088844"/>
                </a:lnTo>
                <a:cubicBezTo>
                  <a:pt x="230492" y="3088844"/>
                  <a:pt x="0" y="2858352"/>
                  <a:pt x="0" y="2574026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19FD636-F8E5-4311-A23E-A0BBAED71B0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10108" y="1740208"/>
            <a:ext cx="3091344" cy="3088844"/>
          </a:xfrm>
          <a:custGeom>
            <a:avLst/>
            <a:gdLst>
              <a:gd name="connsiteX0" fmla="*/ 0 w 3091344"/>
              <a:gd name="connsiteY0" fmla="*/ 0 h 3088844"/>
              <a:gd name="connsiteX1" fmla="*/ 2576526 w 3091344"/>
              <a:gd name="connsiteY1" fmla="*/ 0 h 3088844"/>
              <a:gd name="connsiteX2" fmla="*/ 3091344 w 3091344"/>
              <a:gd name="connsiteY2" fmla="*/ 514818 h 3088844"/>
              <a:gd name="connsiteX3" fmla="*/ 3091344 w 3091344"/>
              <a:gd name="connsiteY3" fmla="*/ 3088844 h 3088844"/>
              <a:gd name="connsiteX4" fmla="*/ 514818 w 3091344"/>
              <a:gd name="connsiteY4" fmla="*/ 3088844 h 3088844"/>
              <a:gd name="connsiteX5" fmla="*/ 0 w 3091344"/>
              <a:gd name="connsiteY5" fmla="*/ 2574026 h 3088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1344" h="3088844">
                <a:moveTo>
                  <a:pt x="0" y="0"/>
                </a:moveTo>
                <a:lnTo>
                  <a:pt x="2576526" y="0"/>
                </a:lnTo>
                <a:cubicBezTo>
                  <a:pt x="2860852" y="0"/>
                  <a:pt x="3091344" y="230492"/>
                  <a:pt x="3091344" y="514818"/>
                </a:cubicBezTo>
                <a:lnTo>
                  <a:pt x="3091344" y="3088844"/>
                </a:lnTo>
                <a:lnTo>
                  <a:pt x="514818" y="3088844"/>
                </a:lnTo>
                <a:cubicBezTo>
                  <a:pt x="230492" y="3088844"/>
                  <a:pt x="0" y="2858352"/>
                  <a:pt x="0" y="2574026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C92301B-E5B5-42E6-BD8B-F746B199E86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52792" y="1740208"/>
            <a:ext cx="3091344" cy="3088844"/>
          </a:xfrm>
          <a:custGeom>
            <a:avLst/>
            <a:gdLst>
              <a:gd name="connsiteX0" fmla="*/ 0 w 3091344"/>
              <a:gd name="connsiteY0" fmla="*/ 0 h 3088844"/>
              <a:gd name="connsiteX1" fmla="*/ 2576526 w 3091344"/>
              <a:gd name="connsiteY1" fmla="*/ 0 h 3088844"/>
              <a:gd name="connsiteX2" fmla="*/ 3091344 w 3091344"/>
              <a:gd name="connsiteY2" fmla="*/ 514818 h 3088844"/>
              <a:gd name="connsiteX3" fmla="*/ 3091344 w 3091344"/>
              <a:gd name="connsiteY3" fmla="*/ 3088844 h 3088844"/>
              <a:gd name="connsiteX4" fmla="*/ 514818 w 3091344"/>
              <a:gd name="connsiteY4" fmla="*/ 3088844 h 3088844"/>
              <a:gd name="connsiteX5" fmla="*/ 0 w 3091344"/>
              <a:gd name="connsiteY5" fmla="*/ 2574026 h 3088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1344" h="3088844">
                <a:moveTo>
                  <a:pt x="0" y="0"/>
                </a:moveTo>
                <a:lnTo>
                  <a:pt x="2576526" y="0"/>
                </a:lnTo>
                <a:cubicBezTo>
                  <a:pt x="2860852" y="0"/>
                  <a:pt x="3091344" y="230492"/>
                  <a:pt x="3091344" y="514818"/>
                </a:cubicBezTo>
                <a:lnTo>
                  <a:pt x="3091344" y="3088844"/>
                </a:lnTo>
                <a:lnTo>
                  <a:pt x="514818" y="3088844"/>
                </a:lnTo>
                <a:cubicBezTo>
                  <a:pt x="230492" y="3088844"/>
                  <a:pt x="0" y="2858352"/>
                  <a:pt x="0" y="2574026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062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EE3B7A3-8DB7-4082-9BDB-BE6D62F6A77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209423" y="1803710"/>
            <a:ext cx="3789841" cy="4623654"/>
          </a:xfrm>
          <a:custGeom>
            <a:avLst/>
            <a:gdLst>
              <a:gd name="connsiteX0" fmla="*/ 631653 w 3789841"/>
              <a:gd name="connsiteY0" fmla="*/ 0 h 4623654"/>
              <a:gd name="connsiteX1" fmla="*/ 3158188 w 3789841"/>
              <a:gd name="connsiteY1" fmla="*/ 0 h 4623654"/>
              <a:gd name="connsiteX2" fmla="*/ 3789841 w 3789841"/>
              <a:gd name="connsiteY2" fmla="*/ 631653 h 4623654"/>
              <a:gd name="connsiteX3" fmla="*/ 3789841 w 3789841"/>
              <a:gd name="connsiteY3" fmla="*/ 3992001 h 4623654"/>
              <a:gd name="connsiteX4" fmla="*/ 3158188 w 3789841"/>
              <a:gd name="connsiteY4" fmla="*/ 4623654 h 4623654"/>
              <a:gd name="connsiteX5" fmla="*/ 631653 w 3789841"/>
              <a:gd name="connsiteY5" fmla="*/ 4623654 h 4623654"/>
              <a:gd name="connsiteX6" fmla="*/ 0 w 3789841"/>
              <a:gd name="connsiteY6" fmla="*/ 3992001 h 4623654"/>
              <a:gd name="connsiteX7" fmla="*/ 0 w 3789841"/>
              <a:gd name="connsiteY7" fmla="*/ 631653 h 4623654"/>
              <a:gd name="connsiteX8" fmla="*/ 631653 w 3789841"/>
              <a:gd name="connsiteY8" fmla="*/ 0 h 4623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9841" h="4623654">
                <a:moveTo>
                  <a:pt x="631653" y="0"/>
                </a:moveTo>
                <a:lnTo>
                  <a:pt x="3158188" y="0"/>
                </a:lnTo>
                <a:cubicBezTo>
                  <a:pt x="3507039" y="0"/>
                  <a:pt x="3789841" y="282801"/>
                  <a:pt x="3789841" y="631653"/>
                </a:cubicBezTo>
                <a:lnTo>
                  <a:pt x="3789841" y="3992001"/>
                </a:lnTo>
                <a:cubicBezTo>
                  <a:pt x="3789841" y="4340853"/>
                  <a:pt x="3507039" y="4623654"/>
                  <a:pt x="3158188" y="4623654"/>
                </a:cubicBezTo>
                <a:lnTo>
                  <a:pt x="631653" y="4623654"/>
                </a:lnTo>
                <a:cubicBezTo>
                  <a:pt x="282801" y="4623654"/>
                  <a:pt x="0" y="4340853"/>
                  <a:pt x="0" y="3992001"/>
                </a:cubicBezTo>
                <a:lnTo>
                  <a:pt x="0" y="631653"/>
                </a:lnTo>
                <a:cubicBezTo>
                  <a:pt x="0" y="282801"/>
                  <a:pt x="282801" y="0"/>
                  <a:pt x="631653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5248C58-1168-4566-8E3D-C0F1687BFAA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456462" y="1803708"/>
            <a:ext cx="3789841" cy="4623654"/>
          </a:xfrm>
          <a:custGeom>
            <a:avLst/>
            <a:gdLst>
              <a:gd name="connsiteX0" fmla="*/ 631653 w 3789841"/>
              <a:gd name="connsiteY0" fmla="*/ 0 h 4623654"/>
              <a:gd name="connsiteX1" fmla="*/ 3158188 w 3789841"/>
              <a:gd name="connsiteY1" fmla="*/ 0 h 4623654"/>
              <a:gd name="connsiteX2" fmla="*/ 3789841 w 3789841"/>
              <a:gd name="connsiteY2" fmla="*/ 631653 h 4623654"/>
              <a:gd name="connsiteX3" fmla="*/ 3789841 w 3789841"/>
              <a:gd name="connsiteY3" fmla="*/ 3992001 h 4623654"/>
              <a:gd name="connsiteX4" fmla="*/ 3158188 w 3789841"/>
              <a:gd name="connsiteY4" fmla="*/ 4623654 h 4623654"/>
              <a:gd name="connsiteX5" fmla="*/ 631653 w 3789841"/>
              <a:gd name="connsiteY5" fmla="*/ 4623654 h 4623654"/>
              <a:gd name="connsiteX6" fmla="*/ 0 w 3789841"/>
              <a:gd name="connsiteY6" fmla="*/ 3992001 h 4623654"/>
              <a:gd name="connsiteX7" fmla="*/ 0 w 3789841"/>
              <a:gd name="connsiteY7" fmla="*/ 631653 h 4623654"/>
              <a:gd name="connsiteX8" fmla="*/ 631653 w 3789841"/>
              <a:gd name="connsiteY8" fmla="*/ 0 h 4623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9841" h="4623654">
                <a:moveTo>
                  <a:pt x="631653" y="0"/>
                </a:moveTo>
                <a:lnTo>
                  <a:pt x="3158188" y="0"/>
                </a:lnTo>
                <a:cubicBezTo>
                  <a:pt x="3507039" y="0"/>
                  <a:pt x="3789841" y="282801"/>
                  <a:pt x="3789841" y="631653"/>
                </a:cubicBezTo>
                <a:lnTo>
                  <a:pt x="3789841" y="3992001"/>
                </a:lnTo>
                <a:cubicBezTo>
                  <a:pt x="3789841" y="4340853"/>
                  <a:pt x="3507039" y="4623654"/>
                  <a:pt x="3158188" y="4623654"/>
                </a:cubicBezTo>
                <a:lnTo>
                  <a:pt x="631653" y="4623654"/>
                </a:lnTo>
                <a:cubicBezTo>
                  <a:pt x="282801" y="4623654"/>
                  <a:pt x="0" y="4340853"/>
                  <a:pt x="0" y="3992001"/>
                </a:cubicBezTo>
                <a:lnTo>
                  <a:pt x="0" y="631653"/>
                </a:lnTo>
                <a:cubicBezTo>
                  <a:pt x="0" y="282801"/>
                  <a:pt x="282801" y="0"/>
                  <a:pt x="631653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FC92B5B-99EB-4C48-94CB-3D8F2C9705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62384" y="1803712"/>
            <a:ext cx="3789841" cy="4623654"/>
          </a:xfrm>
          <a:custGeom>
            <a:avLst/>
            <a:gdLst>
              <a:gd name="connsiteX0" fmla="*/ 631653 w 3789841"/>
              <a:gd name="connsiteY0" fmla="*/ 0 h 4623654"/>
              <a:gd name="connsiteX1" fmla="*/ 3158188 w 3789841"/>
              <a:gd name="connsiteY1" fmla="*/ 0 h 4623654"/>
              <a:gd name="connsiteX2" fmla="*/ 3789841 w 3789841"/>
              <a:gd name="connsiteY2" fmla="*/ 631653 h 4623654"/>
              <a:gd name="connsiteX3" fmla="*/ 3789841 w 3789841"/>
              <a:gd name="connsiteY3" fmla="*/ 3992001 h 4623654"/>
              <a:gd name="connsiteX4" fmla="*/ 3158188 w 3789841"/>
              <a:gd name="connsiteY4" fmla="*/ 4623654 h 4623654"/>
              <a:gd name="connsiteX5" fmla="*/ 631653 w 3789841"/>
              <a:gd name="connsiteY5" fmla="*/ 4623654 h 4623654"/>
              <a:gd name="connsiteX6" fmla="*/ 0 w 3789841"/>
              <a:gd name="connsiteY6" fmla="*/ 3992001 h 4623654"/>
              <a:gd name="connsiteX7" fmla="*/ 0 w 3789841"/>
              <a:gd name="connsiteY7" fmla="*/ 631653 h 4623654"/>
              <a:gd name="connsiteX8" fmla="*/ 631653 w 3789841"/>
              <a:gd name="connsiteY8" fmla="*/ 0 h 4623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9841" h="4623654">
                <a:moveTo>
                  <a:pt x="631653" y="0"/>
                </a:moveTo>
                <a:lnTo>
                  <a:pt x="3158188" y="0"/>
                </a:lnTo>
                <a:cubicBezTo>
                  <a:pt x="3507039" y="0"/>
                  <a:pt x="3789841" y="282801"/>
                  <a:pt x="3789841" y="631653"/>
                </a:cubicBezTo>
                <a:lnTo>
                  <a:pt x="3789841" y="3992001"/>
                </a:lnTo>
                <a:cubicBezTo>
                  <a:pt x="3789841" y="4340853"/>
                  <a:pt x="3507039" y="4623654"/>
                  <a:pt x="3158188" y="4623654"/>
                </a:cubicBezTo>
                <a:lnTo>
                  <a:pt x="631653" y="4623654"/>
                </a:lnTo>
                <a:cubicBezTo>
                  <a:pt x="282801" y="4623654"/>
                  <a:pt x="0" y="4340853"/>
                  <a:pt x="0" y="3992001"/>
                </a:cubicBezTo>
                <a:lnTo>
                  <a:pt x="0" y="631653"/>
                </a:lnTo>
                <a:cubicBezTo>
                  <a:pt x="0" y="282801"/>
                  <a:pt x="282801" y="0"/>
                  <a:pt x="631653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76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0BB391F-CBAC-42F0-9E21-02087B372A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84688" y="2057764"/>
            <a:ext cx="6176467" cy="6171472"/>
          </a:xfrm>
          <a:custGeom>
            <a:avLst/>
            <a:gdLst>
              <a:gd name="connsiteX0" fmla="*/ 0 w 6176467"/>
              <a:gd name="connsiteY0" fmla="*/ 0 h 6171472"/>
              <a:gd name="connsiteX1" fmla="*/ 5147868 w 6176467"/>
              <a:gd name="connsiteY1" fmla="*/ 0 h 6171472"/>
              <a:gd name="connsiteX2" fmla="*/ 6176467 w 6176467"/>
              <a:gd name="connsiteY2" fmla="*/ 1028599 h 6171472"/>
              <a:gd name="connsiteX3" fmla="*/ 6176467 w 6176467"/>
              <a:gd name="connsiteY3" fmla="*/ 6171472 h 6171472"/>
              <a:gd name="connsiteX4" fmla="*/ 1028599 w 6176467"/>
              <a:gd name="connsiteY4" fmla="*/ 6171472 h 6171472"/>
              <a:gd name="connsiteX5" fmla="*/ 0 w 6176467"/>
              <a:gd name="connsiteY5" fmla="*/ 5142873 h 6171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76467" h="6171472">
                <a:moveTo>
                  <a:pt x="0" y="0"/>
                </a:moveTo>
                <a:lnTo>
                  <a:pt x="5147868" y="0"/>
                </a:lnTo>
                <a:cubicBezTo>
                  <a:pt x="5715948" y="0"/>
                  <a:pt x="6176467" y="460519"/>
                  <a:pt x="6176467" y="1028599"/>
                </a:cubicBezTo>
                <a:lnTo>
                  <a:pt x="6176467" y="6171472"/>
                </a:lnTo>
                <a:lnTo>
                  <a:pt x="1028599" y="6171472"/>
                </a:lnTo>
                <a:cubicBezTo>
                  <a:pt x="460519" y="6171472"/>
                  <a:pt x="0" y="5710953"/>
                  <a:pt x="0" y="5142873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558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9D7810B-547D-42A8-9C6D-810E9124578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684548" y="5163528"/>
            <a:ext cx="3406326" cy="3403572"/>
          </a:xfrm>
          <a:custGeom>
            <a:avLst/>
            <a:gdLst>
              <a:gd name="connsiteX0" fmla="*/ 0 w 3406326"/>
              <a:gd name="connsiteY0" fmla="*/ 0 h 3403572"/>
              <a:gd name="connsiteX1" fmla="*/ 2278620 w 3406326"/>
              <a:gd name="connsiteY1" fmla="*/ 0 h 3403572"/>
              <a:gd name="connsiteX2" fmla="*/ 3406326 w 3406326"/>
              <a:gd name="connsiteY2" fmla="*/ 1127706 h 3403572"/>
              <a:gd name="connsiteX3" fmla="*/ 3406326 w 3406326"/>
              <a:gd name="connsiteY3" fmla="*/ 3403572 h 3403572"/>
              <a:gd name="connsiteX4" fmla="*/ 1127706 w 3406326"/>
              <a:gd name="connsiteY4" fmla="*/ 3403572 h 3403572"/>
              <a:gd name="connsiteX5" fmla="*/ 0 w 3406326"/>
              <a:gd name="connsiteY5" fmla="*/ 2275866 h 3403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06326" h="3403572">
                <a:moveTo>
                  <a:pt x="0" y="0"/>
                </a:moveTo>
                <a:lnTo>
                  <a:pt x="2278620" y="0"/>
                </a:lnTo>
                <a:cubicBezTo>
                  <a:pt x="2901436" y="0"/>
                  <a:pt x="3406326" y="504891"/>
                  <a:pt x="3406326" y="1127706"/>
                </a:cubicBezTo>
                <a:lnTo>
                  <a:pt x="3406326" y="3403572"/>
                </a:lnTo>
                <a:lnTo>
                  <a:pt x="1127706" y="3403572"/>
                </a:lnTo>
                <a:cubicBezTo>
                  <a:pt x="504891" y="3403572"/>
                  <a:pt x="0" y="2898681"/>
                  <a:pt x="0" y="2275866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D60BC57-B380-4A58-A5EF-0ABFA634FD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688294" y="5163528"/>
            <a:ext cx="3406326" cy="3403572"/>
          </a:xfrm>
          <a:custGeom>
            <a:avLst/>
            <a:gdLst>
              <a:gd name="connsiteX0" fmla="*/ 0 w 3406326"/>
              <a:gd name="connsiteY0" fmla="*/ 0 h 3403572"/>
              <a:gd name="connsiteX1" fmla="*/ 2278620 w 3406326"/>
              <a:gd name="connsiteY1" fmla="*/ 0 h 3403572"/>
              <a:gd name="connsiteX2" fmla="*/ 3406326 w 3406326"/>
              <a:gd name="connsiteY2" fmla="*/ 1127706 h 3403572"/>
              <a:gd name="connsiteX3" fmla="*/ 3406326 w 3406326"/>
              <a:gd name="connsiteY3" fmla="*/ 3403572 h 3403572"/>
              <a:gd name="connsiteX4" fmla="*/ 1127706 w 3406326"/>
              <a:gd name="connsiteY4" fmla="*/ 3403572 h 3403572"/>
              <a:gd name="connsiteX5" fmla="*/ 0 w 3406326"/>
              <a:gd name="connsiteY5" fmla="*/ 2275866 h 3403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06326" h="3403572">
                <a:moveTo>
                  <a:pt x="0" y="0"/>
                </a:moveTo>
                <a:lnTo>
                  <a:pt x="2278620" y="0"/>
                </a:lnTo>
                <a:cubicBezTo>
                  <a:pt x="2901436" y="0"/>
                  <a:pt x="3406326" y="504891"/>
                  <a:pt x="3406326" y="1127706"/>
                </a:cubicBezTo>
                <a:lnTo>
                  <a:pt x="3406326" y="3403572"/>
                </a:lnTo>
                <a:lnTo>
                  <a:pt x="1127706" y="3403572"/>
                </a:lnTo>
                <a:cubicBezTo>
                  <a:pt x="504891" y="3403572"/>
                  <a:pt x="0" y="2898681"/>
                  <a:pt x="0" y="2275866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4F2F117-B9E6-4422-AFCA-8DB22CFF461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80802" y="5163528"/>
            <a:ext cx="3406326" cy="3403572"/>
          </a:xfrm>
          <a:custGeom>
            <a:avLst/>
            <a:gdLst>
              <a:gd name="connsiteX0" fmla="*/ 0 w 3406326"/>
              <a:gd name="connsiteY0" fmla="*/ 0 h 3403572"/>
              <a:gd name="connsiteX1" fmla="*/ 2278620 w 3406326"/>
              <a:gd name="connsiteY1" fmla="*/ 0 h 3403572"/>
              <a:gd name="connsiteX2" fmla="*/ 3406326 w 3406326"/>
              <a:gd name="connsiteY2" fmla="*/ 1127706 h 3403572"/>
              <a:gd name="connsiteX3" fmla="*/ 3406326 w 3406326"/>
              <a:gd name="connsiteY3" fmla="*/ 3403572 h 3403572"/>
              <a:gd name="connsiteX4" fmla="*/ 1127706 w 3406326"/>
              <a:gd name="connsiteY4" fmla="*/ 3403572 h 3403572"/>
              <a:gd name="connsiteX5" fmla="*/ 0 w 3406326"/>
              <a:gd name="connsiteY5" fmla="*/ 2275866 h 3403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06326" h="3403572">
                <a:moveTo>
                  <a:pt x="0" y="0"/>
                </a:moveTo>
                <a:lnTo>
                  <a:pt x="2278620" y="0"/>
                </a:lnTo>
                <a:cubicBezTo>
                  <a:pt x="2901436" y="0"/>
                  <a:pt x="3406326" y="504891"/>
                  <a:pt x="3406326" y="1127706"/>
                </a:cubicBezTo>
                <a:lnTo>
                  <a:pt x="3406326" y="3403572"/>
                </a:lnTo>
                <a:lnTo>
                  <a:pt x="1127706" y="3403572"/>
                </a:lnTo>
                <a:cubicBezTo>
                  <a:pt x="504891" y="3403572"/>
                  <a:pt x="0" y="2898681"/>
                  <a:pt x="0" y="2275866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60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75706D8-204F-46FB-BFEE-A73C4D223E0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40406" y="2505669"/>
            <a:ext cx="6262379" cy="6587240"/>
          </a:xfrm>
          <a:custGeom>
            <a:avLst/>
            <a:gdLst>
              <a:gd name="connsiteX0" fmla="*/ 1043751 w 6262379"/>
              <a:gd name="connsiteY0" fmla="*/ 0 h 6587240"/>
              <a:gd name="connsiteX1" fmla="*/ 5218627 w 6262379"/>
              <a:gd name="connsiteY1" fmla="*/ 0 h 6587240"/>
              <a:gd name="connsiteX2" fmla="*/ 6262379 w 6262379"/>
              <a:gd name="connsiteY2" fmla="*/ 1043751 h 6587240"/>
              <a:gd name="connsiteX3" fmla="*/ 6262379 w 6262379"/>
              <a:gd name="connsiteY3" fmla="*/ 5543489 h 6587240"/>
              <a:gd name="connsiteX4" fmla="*/ 5218627 w 6262379"/>
              <a:gd name="connsiteY4" fmla="*/ 6587240 h 6587240"/>
              <a:gd name="connsiteX5" fmla="*/ 1043751 w 6262379"/>
              <a:gd name="connsiteY5" fmla="*/ 6587240 h 6587240"/>
              <a:gd name="connsiteX6" fmla="*/ 0 w 6262379"/>
              <a:gd name="connsiteY6" fmla="*/ 5543489 h 6587240"/>
              <a:gd name="connsiteX7" fmla="*/ 0 w 6262379"/>
              <a:gd name="connsiteY7" fmla="*/ 1043751 h 6587240"/>
              <a:gd name="connsiteX8" fmla="*/ 1043751 w 6262379"/>
              <a:gd name="connsiteY8" fmla="*/ 0 h 6587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62379" h="6587240">
                <a:moveTo>
                  <a:pt x="1043751" y="0"/>
                </a:moveTo>
                <a:lnTo>
                  <a:pt x="5218627" y="0"/>
                </a:lnTo>
                <a:cubicBezTo>
                  <a:pt x="5795075" y="0"/>
                  <a:pt x="6262379" y="467303"/>
                  <a:pt x="6262379" y="1043751"/>
                </a:cubicBezTo>
                <a:lnTo>
                  <a:pt x="6262379" y="5543489"/>
                </a:lnTo>
                <a:cubicBezTo>
                  <a:pt x="6262379" y="6119937"/>
                  <a:pt x="5795075" y="6587240"/>
                  <a:pt x="5218627" y="6587240"/>
                </a:cubicBezTo>
                <a:lnTo>
                  <a:pt x="1043751" y="6587240"/>
                </a:lnTo>
                <a:cubicBezTo>
                  <a:pt x="467303" y="6587240"/>
                  <a:pt x="0" y="6119937"/>
                  <a:pt x="0" y="5543489"/>
                </a:cubicBezTo>
                <a:lnTo>
                  <a:pt x="0" y="1043751"/>
                </a:lnTo>
                <a:cubicBezTo>
                  <a:pt x="0" y="467303"/>
                  <a:pt x="467303" y="0"/>
                  <a:pt x="1043751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9547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C3CE020-4FB8-437C-BFD9-A936FAF122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53974" y="-35808"/>
            <a:ext cx="5417105" cy="10322807"/>
          </a:xfrm>
          <a:custGeom>
            <a:avLst/>
            <a:gdLst>
              <a:gd name="connsiteX0" fmla="*/ 0 w 5417105"/>
              <a:gd name="connsiteY0" fmla="*/ 0 h 10322807"/>
              <a:gd name="connsiteX1" fmla="*/ 5417105 w 5417105"/>
              <a:gd name="connsiteY1" fmla="*/ 0 h 10322807"/>
              <a:gd name="connsiteX2" fmla="*/ 5417105 w 5417105"/>
              <a:gd name="connsiteY2" fmla="*/ 10322807 h 10322807"/>
              <a:gd name="connsiteX3" fmla="*/ 0 w 5417105"/>
              <a:gd name="connsiteY3" fmla="*/ 10322807 h 10322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17105" h="10322807">
                <a:moveTo>
                  <a:pt x="0" y="0"/>
                </a:moveTo>
                <a:lnTo>
                  <a:pt x="5417105" y="0"/>
                </a:lnTo>
                <a:lnTo>
                  <a:pt x="5417105" y="10322807"/>
                </a:lnTo>
                <a:lnTo>
                  <a:pt x="0" y="10322807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6555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45B1D21-CBCE-46CC-AB68-B93BF59E1F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833412" y="3714894"/>
            <a:ext cx="7058462" cy="5715000"/>
          </a:xfrm>
          <a:custGeom>
            <a:avLst/>
            <a:gdLst>
              <a:gd name="connsiteX0" fmla="*/ 952519 w 7058462"/>
              <a:gd name="connsiteY0" fmla="*/ 0 h 5715000"/>
              <a:gd name="connsiteX1" fmla="*/ 6105944 w 7058462"/>
              <a:gd name="connsiteY1" fmla="*/ 0 h 5715000"/>
              <a:gd name="connsiteX2" fmla="*/ 7058462 w 7058462"/>
              <a:gd name="connsiteY2" fmla="*/ 952519 h 5715000"/>
              <a:gd name="connsiteX3" fmla="*/ 7058462 w 7058462"/>
              <a:gd name="connsiteY3" fmla="*/ 4762480 h 5715000"/>
              <a:gd name="connsiteX4" fmla="*/ 6105944 w 7058462"/>
              <a:gd name="connsiteY4" fmla="*/ 5714999 h 5715000"/>
              <a:gd name="connsiteX5" fmla="*/ 952519 w 7058462"/>
              <a:gd name="connsiteY5" fmla="*/ 5715000 h 5715000"/>
              <a:gd name="connsiteX6" fmla="*/ 0 w 7058462"/>
              <a:gd name="connsiteY6" fmla="*/ 4762480 h 5715000"/>
              <a:gd name="connsiteX7" fmla="*/ 0 w 7058462"/>
              <a:gd name="connsiteY7" fmla="*/ 952519 h 5715000"/>
              <a:gd name="connsiteX8" fmla="*/ 952519 w 7058462"/>
              <a:gd name="connsiteY8" fmla="*/ 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058462" h="5715000">
                <a:moveTo>
                  <a:pt x="952519" y="0"/>
                </a:moveTo>
                <a:lnTo>
                  <a:pt x="6105944" y="0"/>
                </a:lnTo>
                <a:cubicBezTo>
                  <a:pt x="6632006" y="0"/>
                  <a:pt x="7058462" y="426457"/>
                  <a:pt x="7058462" y="952519"/>
                </a:cubicBezTo>
                <a:lnTo>
                  <a:pt x="7058462" y="4762480"/>
                </a:lnTo>
                <a:cubicBezTo>
                  <a:pt x="7058462" y="5288542"/>
                  <a:pt x="6632006" y="5714999"/>
                  <a:pt x="6105944" y="5714999"/>
                </a:cubicBezTo>
                <a:lnTo>
                  <a:pt x="952519" y="5715000"/>
                </a:lnTo>
                <a:cubicBezTo>
                  <a:pt x="426457" y="5715000"/>
                  <a:pt x="0" y="5288542"/>
                  <a:pt x="0" y="4762480"/>
                </a:cubicBezTo>
                <a:lnTo>
                  <a:pt x="0" y="952519"/>
                </a:lnTo>
                <a:cubicBezTo>
                  <a:pt x="0" y="426457"/>
                  <a:pt x="426457" y="0"/>
                  <a:pt x="952519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4088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2666D72-AAAB-4F40-8FA7-D16FC08F40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" y="-1"/>
            <a:ext cx="18288004" cy="4762498"/>
          </a:xfrm>
          <a:custGeom>
            <a:avLst/>
            <a:gdLst>
              <a:gd name="connsiteX0" fmla="*/ 0 w 18288004"/>
              <a:gd name="connsiteY0" fmla="*/ 0 h 4762498"/>
              <a:gd name="connsiteX1" fmla="*/ 18288004 w 18288004"/>
              <a:gd name="connsiteY1" fmla="*/ 0 h 4762498"/>
              <a:gd name="connsiteX2" fmla="*/ 18288004 w 18288004"/>
              <a:gd name="connsiteY2" fmla="*/ 4762498 h 4762498"/>
              <a:gd name="connsiteX3" fmla="*/ 0 w 18288004"/>
              <a:gd name="connsiteY3" fmla="*/ 4762498 h 476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4" h="4762498">
                <a:moveTo>
                  <a:pt x="0" y="0"/>
                </a:moveTo>
                <a:lnTo>
                  <a:pt x="18288004" y="0"/>
                </a:lnTo>
                <a:lnTo>
                  <a:pt x="18288004" y="4762498"/>
                </a:lnTo>
                <a:lnTo>
                  <a:pt x="0" y="4762498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817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9169C41-E44B-4CA6-AC51-B284089585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11809" y="857377"/>
            <a:ext cx="4460797" cy="5271152"/>
          </a:xfrm>
          <a:custGeom>
            <a:avLst/>
            <a:gdLst>
              <a:gd name="connsiteX0" fmla="*/ 717564 w 4460797"/>
              <a:gd name="connsiteY0" fmla="*/ 0 h 5271152"/>
              <a:gd name="connsiteX1" fmla="*/ 3743233 w 4460797"/>
              <a:gd name="connsiteY1" fmla="*/ 0 h 5271152"/>
              <a:gd name="connsiteX2" fmla="*/ 4460797 w 4460797"/>
              <a:gd name="connsiteY2" fmla="*/ 717564 h 5271152"/>
              <a:gd name="connsiteX3" fmla="*/ 4460797 w 4460797"/>
              <a:gd name="connsiteY3" fmla="*/ 4553588 h 5271152"/>
              <a:gd name="connsiteX4" fmla="*/ 3743233 w 4460797"/>
              <a:gd name="connsiteY4" fmla="*/ 5271152 h 5271152"/>
              <a:gd name="connsiteX5" fmla="*/ 717564 w 4460797"/>
              <a:gd name="connsiteY5" fmla="*/ 5271152 h 5271152"/>
              <a:gd name="connsiteX6" fmla="*/ 0 w 4460797"/>
              <a:gd name="connsiteY6" fmla="*/ 4553588 h 5271152"/>
              <a:gd name="connsiteX7" fmla="*/ 0 w 4460797"/>
              <a:gd name="connsiteY7" fmla="*/ 717564 h 5271152"/>
              <a:gd name="connsiteX8" fmla="*/ 717564 w 4460797"/>
              <a:gd name="connsiteY8" fmla="*/ 0 h 5271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0797" h="5271152">
                <a:moveTo>
                  <a:pt x="717564" y="0"/>
                </a:moveTo>
                <a:lnTo>
                  <a:pt x="3743233" y="0"/>
                </a:lnTo>
                <a:cubicBezTo>
                  <a:pt x="4139533" y="0"/>
                  <a:pt x="4460797" y="321264"/>
                  <a:pt x="4460797" y="717564"/>
                </a:cubicBezTo>
                <a:lnTo>
                  <a:pt x="4460797" y="4553588"/>
                </a:lnTo>
                <a:cubicBezTo>
                  <a:pt x="4460797" y="4949888"/>
                  <a:pt x="4139533" y="5271152"/>
                  <a:pt x="3743233" y="5271152"/>
                </a:cubicBezTo>
                <a:lnTo>
                  <a:pt x="717564" y="5271152"/>
                </a:lnTo>
                <a:cubicBezTo>
                  <a:pt x="321264" y="5271152"/>
                  <a:pt x="0" y="4949888"/>
                  <a:pt x="0" y="4553588"/>
                </a:cubicBezTo>
                <a:lnTo>
                  <a:pt x="0" y="717564"/>
                </a:lnTo>
                <a:cubicBezTo>
                  <a:pt x="0" y="321264"/>
                  <a:pt x="321264" y="0"/>
                  <a:pt x="717564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555CE94-FF79-4CCD-9630-94EA4ED824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994253" y="4158471"/>
            <a:ext cx="4460797" cy="5271152"/>
          </a:xfrm>
          <a:custGeom>
            <a:avLst/>
            <a:gdLst>
              <a:gd name="connsiteX0" fmla="*/ 717564 w 4460797"/>
              <a:gd name="connsiteY0" fmla="*/ 0 h 5271152"/>
              <a:gd name="connsiteX1" fmla="*/ 3743233 w 4460797"/>
              <a:gd name="connsiteY1" fmla="*/ 0 h 5271152"/>
              <a:gd name="connsiteX2" fmla="*/ 4460797 w 4460797"/>
              <a:gd name="connsiteY2" fmla="*/ 717564 h 5271152"/>
              <a:gd name="connsiteX3" fmla="*/ 4460797 w 4460797"/>
              <a:gd name="connsiteY3" fmla="*/ 4553588 h 5271152"/>
              <a:gd name="connsiteX4" fmla="*/ 3743233 w 4460797"/>
              <a:gd name="connsiteY4" fmla="*/ 5271152 h 5271152"/>
              <a:gd name="connsiteX5" fmla="*/ 717564 w 4460797"/>
              <a:gd name="connsiteY5" fmla="*/ 5271152 h 5271152"/>
              <a:gd name="connsiteX6" fmla="*/ 0 w 4460797"/>
              <a:gd name="connsiteY6" fmla="*/ 4553588 h 5271152"/>
              <a:gd name="connsiteX7" fmla="*/ 0 w 4460797"/>
              <a:gd name="connsiteY7" fmla="*/ 717564 h 5271152"/>
              <a:gd name="connsiteX8" fmla="*/ 717564 w 4460797"/>
              <a:gd name="connsiteY8" fmla="*/ 0 h 5271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0797" h="5271152">
                <a:moveTo>
                  <a:pt x="717564" y="0"/>
                </a:moveTo>
                <a:lnTo>
                  <a:pt x="3743233" y="0"/>
                </a:lnTo>
                <a:cubicBezTo>
                  <a:pt x="4139533" y="0"/>
                  <a:pt x="4460797" y="321264"/>
                  <a:pt x="4460797" y="717564"/>
                </a:cubicBezTo>
                <a:lnTo>
                  <a:pt x="4460797" y="4553588"/>
                </a:lnTo>
                <a:cubicBezTo>
                  <a:pt x="4460797" y="4949888"/>
                  <a:pt x="4139533" y="5271152"/>
                  <a:pt x="3743233" y="5271152"/>
                </a:cubicBezTo>
                <a:lnTo>
                  <a:pt x="717564" y="5271152"/>
                </a:lnTo>
                <a:cubicBezTo>
                  <a:pt x="321264" y="5271152"/>
                  <a:pt x="0" y="4949888"/>
                  <a:pt x="0" y="4553588"/>
                </a:cubicBezTo>
                <a:lnTo>
                  <a:pt x="0" y="717564"/>
                </a:lnTo>
                <a:cubicBezTo>
                  <a:pt x="0" y="321264"/>
                  <a:pt x="321264" y="0"/>
                  <a:pt x="717564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BA142F6-DB51-4B32-A815-A0276CBF86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53593" y="802167"/>
            <a:ext cx="4460797" cy="5271152"/>
          </a:xfrm>
          <a:custGeom>
            <a:avLst/>
            <a:gdLst>
              <a:gd name="connsiteX0" fmla="*/ 717564 w 4460797"/>
              <a:gd name="connsiteY0" fmla="*/ 0 h 5271152"/>
              <a:gd name="connsiteX1" fmla="*/ 3743233 w 4460797"/>
              <a:gd name="connsiteY1" fmla="*/ 0 h 5271152"/>
              <a:gd name="connsiteX2" fmla="*/ 4460797 w 4460797"/>
              <a:gd name="connsiteY2" fmla="*/ 717564 h 5271152"/>
              <a:gd name="connsiteX3" fmla="*/ 4460797 w 4460797"/>
              <a:gd name="connsiteY3" fmla="*/ 4553588 h 5271152"/>
              <a:gd name="connsiteX4" fmla="*/ 3743233 w 4460797"/>
              <a:gd name="connsiteY4" fmla="*/ 5271152 h 5271152"/>
              <a:gd name="connsiteX5" fmla="*/ 717564 w 4460797"/>
              <a:gd name="connsiteY5" fmla="*/ 5271152 h 5271152"/>
              <a:gd name="connsiteX6" fmla="*/ 0 w 4460797"/>
              <a:gd name="connsiteY6" fmla="*/ 4553588 h 5271152"/>
              <a:gd name="connsiteX7" fmla="*/ 0 w 4460797"/>
              <a:gd name="connsiteY7" fmla="*/ 717564 h 5271152"/>
              <a:gd name="connsiteX8" fmla="*/ 717564 w 4460797"/>
              <a:gd name="connsiteY8" fmla="*/ 0 h 5271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0797" h="5271152">
                <a:moveTo>
                  <a:pt x="717564" y="0"/>
                </a:moveTo>
                <a:lnTo>
                  <a:pt x="3743233" y="0"/>
                </a:lnTo>
                <a:cubicBezTo>
                  <a:pt x="4139533" y="0"/>
                  <a:pt x="4460797" y="321264"/>
                  <a:pt x="4460797" y="717564"/>
                </a:cubicBezTo>
                <a:lnTo>
                  <a:pt x="4460797" y="4553588"/>
                </a:lnTo>
                <a:cubicBezTo>
                  <a:pt x="4460797" y="4949888"/>
                  <a:pt x="4139533" y="5271152"/>
                  <a:pt x="3743233" y="5271152"/>
                </a:cubicBezTo>
                <a:lnTo>
                  <a:pt x="717564" y="5271152"/>
                </a:lnTo>
                <a:cubicBezTo>
                  <a:pt x="321264" y="5271152"/>
                  <a:pt x="0" y="4949888"/>
                  <a:pt x="0" y="4553588"/>
                </a:cubicBezTo>
                <a:lnTo>
                  <a:pt x="0" y="717564"/>
                </a:lnTo>
                <a:cubicBezTo>
                  <a:pt x="0" y="321264"/>
                  <a:pt x="321264" y="0"/>
                  <a:pt x="717564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071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AE679D-A596-4A2E-8146-4E130B10503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53593" y="4143084"/>
            <a:ext cx="4460797" cy="5271152"/>
          </a:xfrm>
          <a:custGeom>
            <a:avLst/>
            <a:gdLst>
              <a:gd name="connsiteX0" fmla="*/ 717564 w 4460797"/>
              <a:gd name="connsiteY0" fmla="*/ 0 h 5271152"/>
              <a:gd name="connsiteX1" fmla="*/ 3743233 w 4460797"/>
              <a:gd name="connsiteY1" fmla="*/ 0 h 5271152"/>
              <a:gd name="connsiteX2" fmla="*/ 4460797 w 4460797"/>
              <a:gd name="connsiteY2" fmla="*/ 717564 h 5271152"/>
              <a:gd name="connsiteX3" fmla="*/ 4460797 w 4460797"/>
              <a:gd name="connsiteY3" fmla="*/ 4553588 h 5271152"/>
              <a:gd name="connsiteX4" fmla="*/ 3743233 w 4460797"/>
              <a:gd name="connsiteY4" fmla="*/ 5271152 h 5271152"/>
              <a:gd name="connsiteX5" fmla="*/ 717564 w 4460797"/>
              <a:gd name="connsiteY5" fmla="*/ 5271152 h 5271152"/>
              <a:gd name="connsiteX6" fmla="*/ 0 w 4460797"/>
              <a:gd name="connsiteY6" fmla="*/ 4553588 h 5271152"/>
              <a:gd name="connsiteX7" fmla="*/ 0 w 4460797"/>
              <a:gd name="connsiteY7" fmla="*/ 717564 h 5271152"/>
              <a:gd name="connsiteX8" fmla="*/ 717564 w 4460797"/>
              <a:gd name="connsiteY8" fmla="*/ 0 h 5271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460797" h="5271152">
                <a:moveTo>
                  <a:pt x="717564" y="0"/>
                </a:moveTo>
                <a:lnTo>
                  <a:pt x="3743233" y="0"/>
                </a:lnTo>
                <a:cubicBezTo>
                  <a:pt x="4139533" y="0"/>
                  <a:pt x="4460797" y="321264"/>
                  <a:pt x="4460797" y="717564"/>
                </a:cubicBezTo>
                <a:lnTo>
                  <a:pt x="4460797" y="4553588"/>
                </a:lnTo>
                <a:cubicBezTo>
                  <a:pt x="4460797" y="4949888"/>
                  <a:pt x="4139533" y="5271152"/>
                  <a:pt x="3743233" y="5271152"/>
                </a:cubicBezTo>
                <a:lnTo>
                  <a:pt x="717564" y="5271152"/>
                </a:lnTo>
                <a:cubicBezTo>
                  <a:pt x="321264" y="5271152"/>
                  <a:pt x="0" y="4949888"/>
                  <a:pt x="0" y="4553588"/>
                </a:cubicBezTo>
                <a:lnTo>
                  <a:pt x="0" y="717564"/>
                </a:lnTo>
                <a:cubicBezTo>
                  <a:pt x="0" y="321264"/>
                  <a:pt x="321264" y="0"/>
                  <a:pt x="717564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478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13C3268-037E-4711-9559-EBADFBEB498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195829" y="3495864"/>
            <a:ext cx="9251139" cy="9412435"/>
          </a:xfrm>
          <a:custGeom>
            <a:avLst/>
            <a:gdLst>
              <a:gd name="connsiteX0" fmla="*/ 4334441 w 9251139"/>
              <a:gd name="connsiteY0" fmla="*/ 230 h 9412435"/>
              <a:gd name="connsiteX1" fmla="*/ 5176408 w 9251139"/>
              <a:gd name="connsiteY1" fmla="*/ 375855 h 9412435"/>
              <a:gd name="connsiteX2" fmla="*/ 8989644 w 9251139"/>
              <a:gd name="connsiteY2" fmla="*/ 4807810 h 9412435"/>
              <a:gd name="connsiteX3" fmla="*/ 8875284 w 9251139"/>
              <a:gd name="connsiteY3" fmla="*/ 6331788 h 9412435"/>
              <a:gd name="connsiteX4" fmla="*/ 5598710 w 9251139"/>
              <a:gd name="connsiteY4" fmla="*/ 9150940 h 9412435"/>
              <a:gd name="connsiteX5" fmla="*/ 4074732 w 9251139"/>
              <a:gd name="connsiteY5" fmla="*/ 9036581 h 9412435"/>
              <a:gd name="connsiteX6" fmla="*/ 261496 w 9251139"/>
              <a:gd name="connsiteY6" fmla="*/ 4604625 h 9412435"/>
              <a:gd name="connsiteX7" fmla="*/ 375855 w 9251139"/>
              <a:gd name="connsiteY7" fmla="*/ 3080647 h 9412435"/>
              <a:gd name="connsiteX8" fmla="*/ 3652430 w 9251139"/>
              <a:gd name="connsiteY8" fmla="*/ 261496 h 9412435"/>
              <a:gd name="connsiteX9" fmla="*/ 4334441 w 9251139"/>
              <a:gd name="connsiteY9" fmla="*/ 230 h 9412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251139" h="9412435">
                <a:moveTo>
                  <a:pt x="4334441" y="230"/>
                </a:moveTo>
                <a:cubicBezTo>
                  <a:pt x="4645771" y="-6165"/>
                  <a:pt x="4957451" y="121372"/>
                  <a:pt x="5176408" y="375855"/>
                </a:cubicBezTo>
                <a:lnTo>
                  <a:pt x="8989644" y="4807810"/>
                </a:lnTo>
                <a:cubicBezTo>
                  <a:pt x="9378900" y="5260225"/>
                  <a:pt x="9327700" y="5942533"/>
                  <a:pt x="8875284" y="6331788"/>
                </a:cubicBezTo>
                <a:lnTo>
                  <a:pt x="5598710" y="9150940"/>
                </a:lnTo>
                <a:cubicBezTo>
                  <a:pt x="5146296" y="9540196"/>
                  <a:pt x="4463988" y="9488995"/>
                  <a:pt x="4074732" y="9036581"/>
                </a:cubicBezTo>
                <a:lnTo>
                  <a:pt x="261496" y="4604625"/>
                </a:lnTo>
                <a:cubicBezTo>
                  <a:pt x="-127760" y="4152211"/>
                  <a:pt x="-76559" y="3469903"/>
                  <a:pt x="375855" y="3080647"/>
                </a:cubicBezTo>
                <a:lnTo>
                  <a:pt x="3652430" y="261496"/>
                </a:lnTo>
                <a:cubicBezTo>
                  <a:pt x="3850361" y="91196"/>
                  <a:pt x="4092295" y="5203"/>
                  <a:pt x="4334441" y="23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2EB14B3-602B-46C3-9ACB-25749DBF52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546261" y="-2802588"/>
            <a:ext cx="9251139" cy="9412435"/>
          </a:xfrm>
          <a:custGeom>
            <a:avLst/>
            <a:gdLst>
              <a:gd name="connsiteX0" fmla="*/ 4334441 w 9251139"/>
              <a:gd name="connsiteY0" fmla="*/ 230 h 9412435"/>
              <a:gd name="connsiteX1" fmla="*/ 5176408 w 9251139"/>
              <a:gd name="connsiteY1" fmla="*/ 375855 h 9412435"/>
              <a:gd name="connsiteX2" fmla="*/ 8989644 w 9251139"/>
              <a:gd name="connsiteY2" fmla="*/ 4807810 h 9412435"/>
              <a:gd name="connsiteX3" fmla="*/ 8875284 w 9251139"/>
              <a:gd name="connsiteY3" fmla="*/ 6331788 h 9412435"/>
              <a:gd name="connsiteX4" fmla="*/ 5598710 w 9251139"/>
              <a:gd name="connsiteY4" fmla="*/ 9150940 h 9412435"/>
              <a:gd name="connsiteX5" fmla="*/ 4074732 w 9251139"/>
              <a:gd name="connsiteY5" fmla="*/ 9036581 h 9412435"/>
              <a:gd name="connsiteX6" fmla="*/ 261496 w 9251139"/>
              <a:gd name="connsiteY6" fmla="*/ 4604625 h 9412435"/>
              <a:gd name="connsiteX7" fmla="*/ 375855 w 9251139"/>
              <a:gd name="connsiteY7" fmla="*/ 3080647 h 9412435"/>
              <a:gd name="connsiteX8" fmla="*/ 3652430 w 9251139"/>
              <a:gd name="connsiteY8" fmla="*/ 261496 h 9412435"/>
              <a:gd name="connsiteX9" fmla="*/ 4334441 w 9251139"/>
              <a:gd name="connsiteY9" fmla="*/ 230 h 9412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251139" h="9412435">
                <a:moveTo>
                  <a:pt x="4334441" y="230"/>
                </a:moveTo>
                <a:cubicBezTo>
                  <a:pt x="4645771" y="-6165"/>
                  <a:pt x="4957451" y="121372"/>
                  <a:pt x="5176408" y="375855"/>
                </a:cubicBezTo>
                <a:lnTo>
                  <a:pt x="8989644" y="4807810"/>
                </a:lnTo>
                <a:cubicBezTo>
                  <a:pt x="9378900" y="5260225"/>
                  <a:pt x="9327700" y="5942533"/>
                  <a:pt x="8875284" y="6331788"/>
                </a:cubicBezTo>
                <a:lnTo>
                  <a:pt x="5598710" y="9150940"/>
                </a:lnTo>
                <a:cubicBezTo>
                  <a:pt x="5146296" y="9540196"/>
                  <a:pt x="4463988" y="9488995"/>
                  <a:pt x="4074732" y="9036581"/>
                </a:cubicBezTo>
                <a:lnTo>
                  <a:pt x="261496" y="4604625"/>
                </a:lnTo>
                <a:cubicBezTo>
                  <a:pt x="-127760" y="4152211"/>
                  <a:pt x="-76559" y="3469903"/>
                  <a:pt x="375855" y="3080647"/>
                </a:cubicBezTo>
                <a:lnTo>
                  <a:pt x="3652430" y="261496"/>
                </a:lnTo>
                <a:cubicBezTo>
                  <a:pt x="3850361" y="91196"/>
                  <a:pt x="4092295" y="5203"/>
                  <a:pt x="4334441" y="23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5132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8ECE20E-C850-48B9-8DE5-2593BCF846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8317709" y="-8404022"/>
            <a:ext cx="16635418" cy="16808045"/>
          </a:xfrm>
          <a:custGeom>
            <a:avLst/>
            <a:gdLst>
              <a:gd name="connsiteX0" fmla="*/ 8317708 w 16635418"/>
              <a:gd name="connsiteY0" fmla="*/ 4158856 h 16808045"/>
              <a:gd name="connsiteX1" fmla="*/ 4158854 w 16635418"/>
              <a:gd name="connsiteY1" fmla="*/ 8404023 h 16808045"/>
              <a:gd name="connsiteX2" fmla="*/ 8317708 w 16635418"/>
              <a:gd name="connsiteY2" fmla="*/ 12649190 h 16808045"/>
              <a:gd name="connsiteX3" fmla="*/ 12476564 w 16635418"/>
              <a:gd name="connsiteY3" fmla="*/ 8404023 h 16808045"/>
              <a:gd name="connsiteX4" fmla="*/ 8317708 w 16635418"/>
              <a:gd name="connsiteY4" fmla="*/ 4158856 h 16808045"/>
              <a:gd name="connsiteX5" fmla="*/ 8317708 w 16635418"/>
              <a:gd name="connsiteY5" fmla="*/ 1 h 16808045"/>
              <a:gd name="connsiteX6" fmla="*/ 16635418 w 16635418"/>
              <a:gd name="connsiteY6" fmla="*/ 8404023 h 16808045"/>
              <a:gd name="connsiteX7" fmla="*/ 8317708 w 16635418"/>
              <a:gd name="connsiteY7" fmla="*/ 16808045 h 16808045"/>
              <a:gd name="connsiteX8" fmla="*/ 0 w 16635418"/>
              <a:gd name="connsiteY8" fmla="*/ 8404023 h 16808045"/>
              <a:gd name="connsiteX9" fmla="*/ 8317708 w 16635418"/>
              <a:gd name="connsiteY9" fmla="*/ 1 h 16808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635418" h="16808045">
                <a:moveTo>
                  <a:pt x="8317708" y="4158856"/>
                </a:moveTo>
                <a:cubicBezTo>
                  <a:pt x="6020837" y="4158856"/>
                  <a:pt x="4158854" y="6059482"/>
                  <a:pt x="4158854" y="8404023"/>
                </a:cubicBezTo>
                <a:cubicBezTo>
                  <a:pt x="4158854" y="10748564"/>
                  <a:pt x="6020837" y="12649190"/>
                  <a:pt x="8317708" y="12649190"/>
                </a:cubicBezTo>
                <a:cubicBezTo>
                  <a:pt x="10614581" y="12649190"/>
                  <a:pt x="12476564" y="10748564"/>
                  <a:pt x="12476564" y="8404023"/>
                </a:cubicBezTo>
                <a:cubicBezTo>
                  <a:pt x="12476564" y="6059482"/>
                  <a:pt x="10614581" y="4158856"/>
                  <a:pt x="8317708" y="4158856"/>
                </a:cubicBezTo>
                <a:close/>
                <a:moveTo>
                  <a:pt x="8317708" y="1"/>
                </a:moveTo>
                <a:cubicBezTo>
                  <a:pt x="12911453" y="0"/>
                  <a:pt x="16635418" y="3762610"/>
                  <a:pt x="16635418" y="8404023"/>
                </a:cubicBezTo>
                <a:cubicBezTo>
                  <a:pt x="16635418" y="13045436"/>
                  <a:pt x="12911453" y="16808045"/>
                  <a:pt x="8317708" y="16808045"/>
                </a:cubicBezTo>
                <a:cubicBezTo>
                  <a:pt x="3723965" y="16808045"/>
                  <a:pt x="0" y="13045436"/>
                  <a:pt x="0" y="8404023"/>
                </a:cubicBezTo>
                <a:cubicBezTo>
                  <a:pt x="0" y="3762610"/>
                  <a:pt x="3723965" y="1"/>
                  <a:pt x="8317708" y="1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4345E6-3E56-4A2F-9EA7-10A631E8EA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568794" y="850906"/>
            <a:ext cx="5376100" cy="5431888"/>
          </a:xfrm>
          <a:custGeom>
            <a:avLst/>
            <a:gdLst>
              <a:gd name="connsiteX0" fmla="*/ 2688050 w 5376100"/>
              <a:gd name="connsiteY0" fmla="*/ 1344025 h 5431888"/>
              <a:gd name="connsiteX1" fmla="*/ 1344025 w 5376100"/>
              <a:gd name="connsiteY1" fmla="*/ 2715944 h 5431888"/>
              <a:gd name="connsiteX2" fmla="*/ 2688050 w 5376100"/>
              <a:gd name="connsiteY2" fmla="*/ 4087863 h 5431888"/>
              <a:gd name="connsiteX3" fmla="*/ 4032075 w 5376100"/>
              <a:gd name="connsiteY3" fmla="*/ 2715944 h 5431888"/>
              <a:gd name="connsiteX4" fmla="*/ 2688050 w 5376100"/>
              <a:gd name="connsiteY4" fmla="*/ 1344025 h 5431888"/>
              <a:gd name="connsiteX5" fmla="*/ 2688050 w 5376100"/>
              <a:gd name="connsiteY5" fmla="*/ 0 h 5431888"/>
              <a:gd name="connsiteX6" fmla="*/ 5376100 w 5376100"/>
              <a:gd name="connsiteY6" fmla="*/ 2715944 h 5431888"/>
              <a:gd name="connsiteX7" fmla="*/ 2688050 w 5376100"/>
              <a:gd name="connsiteY7" fmla="*/ 5431888 h 5431888"/>
              <a:gd name="connsiteX8" fmla="*/ 0 w 5376100"/>
              <a:gd name="connsiteY8" fmla="*/ 2715944 h 5431888"/>
              <a:gd name="connsiteX9" fmla="*/ 2688050 w 5376100"/>
              <a:gd name="connsiteY9" fmla="*/ 0 h 543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76100" h="5431888">
                <a:moveTo>
                  <a:pt x="2688050" y="1344025"/>
                </a:moveTo>
                <a:cubicBezTo>
                  <a:pt x="1945765" y="1344025"/>
                  <a:pt x="1344025" y="1958254"/>
                  <a:pt x="1344025" y="2715944"/>
                </a:cubicBezTo>
                <a:cubicBezTo>
                  <a:pt x="1344025" y="3473634"/>
                  <a:pt x="1945765" y="4087863"/>
                  <a:pt x="2688050" y="4087863"/>
                </a:cubicBezTo>
                <a:cubicBezTo>
                  <a:pt x="3430335" y="4087863"/>
                  <a:pt x="4032075" y="3473634"/>
                  <a:pt x="4032075" y="2715944"/>
                </a:cubicBezTo>
                <a:cubicBezTo>
                  <a:pt x="4032075" y="1958254"/>
                  <a:pt x="3430335" y="1344025"/>
                  <a:pt x="2688050" y="1344025"/>
                </a:cubicBezTo>
                <a:close/>
                <a:moveTo>
                  <a:pt x="2688050" y="0"/>
                </a:moveTo>
                <a:cubicBezTo>
                  <a:pt x="4172619" y="0"/>
                  <a:pt x="5376100" y="1215970"/>
                  <a:pt x="5376100" y="2715944"/>
                </a:cubicBezTo>
                <a:cubicBezTo>
                  <a:pt x="5376100" y="4215918"/>
                  <a:pt x="4172619" y="5431888"/>
                  <a:pt x="2688050" y="5431888"/>
                </a:cubicBezTo>
                <a:cubicBezTo>
                  <a:pt x="1203481" y="5431888"/>
                  <a:pt x="0" y="4215918"/>
                  <a:pt x="0" y="2715944"/>
                </a:cubicBezTo>
                <a:cubicBezTo>
                  <a:pt x="0" y="1215970"/>
                  <a:pt x="1203481" y="0"/>
                  <a:pt x="2688050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6358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5A552C0-6D87-4011-AE32-31FA7F8F5B2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83662" y="7631134"/>
            <a:ext cx="2465105" cy="1424796"/>
          </a:xfrm>
          <a:custGeom>
            <a:avLst/>
            <a:gdLst>
              <a:gd name="connsiteX0" fmla="*/ 708109 w 2465105"/>
              <a:gd name="connsiteY0" fmla="*/ 0 h 1424796"/>
              <a:gd name="connsiteX1" fmla="*/ 2465105 w 2465105"/>
              <a:gd name="connsiteY1" fmla="*/ 0 h 1424796"/>
              <a:gd name="connsiteX2" fmla="*/ 2465105 w 2465105"/>
              <a:gd name="connsiteY2" fmla="*/ 716687 h 1424796"/>
              <a:gd name="connsiteX3" fmla="*/ 1756996 w 2465105"/>
              <a:gd name="connsiteY3" fmla="*/ 1424796 h 1424796"/>
              <a:gd name="connsiteX4" fmla="*/ 0 w 2465105"/>
              <a:gd name="connsiteY4" fmla="*/ 1424796 h 1424796"/>
              <a:gd name="connsiteX5" fmla="*/ 0 w 2465105"/>
              <a:gd name="connsiteY5" fmla="*/ 708109 h 1424796"/>
              <a:gd name="connsiteX6" fmla="*/ 708109 w 2465105"/>
              <a:gd name="connsiteY6" fmla="*/ 0 h 1424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65105" h="1424796">
                <a:moveTo>
                  <a:pt x="708109" y="0"/>
                </a:moveTo>
                <a:lnTo>
                  <a:pt x="2465105" y="0"/>
                </a:lnTo>
                <a:lnTo>
                  <a:pt x="2465105" y="716687"/>
                </a:lnTo>
                <a:cubicBezTo>
                  <a:pt x="2465105" y="1107765"/>
                  <a:pt x="2148074" y="1424796"/>
                  <a:pt x="1756996" y="1424796"/>
                </a:cubicBezTo>
                <a:lnTo>
                  <a:pt x="0" y="1424796"/>
                </a:lnTo>
                <a:lnTo>
                  <a:pt x="0" y="708109"/>
                </a:lnTo>
                <a:cubicBezTo>
                  <a:pt x="0" y="317031"/>
                  <a:pt x="317031" y="0"/>
                  <a:pt x="708109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F29CCEC-133E-4724-8B47-4FC3057225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05744" y="1209368"/>
            <a:ext cx="6191327" cy="3849750"/>
          </a:xfrm>
          <a:custGeom>
            <a:avLst/>
            <a:gdLst>
              <a:gd name="connsiteX0" fmla="*/ 1913286 w 6191327"/>
              <a:gd name="connsiteY0" fmla="*/ 0 h 3849750"/>
              <a:gd name="connsiteX1" fmla="*/ 6191327 w 6191327"/>
              <a:gd name="connsiteY1" fmla="*/ 0 h 3849750"/>
              <a:gd name="connsiteX2" fmla="*/ 6191327 w 6191327"/>
              <a:gd name="connsiteY2" fmla="*/ 1936463 h 3849750"/>
              <a:gd name="connsiteX3" fmla="*/ 4278040 w 6191327"/>
              <a:gd name="connsiteY3" fmla="*/ 3849750 h 3849750"/>
              <a:gd name="connsiteX4" fmla="*/ 0 w 6191327"/>
              <a:gd name="connsiteY4" fmla="*/ 3849750 h 3849750"/>
              <a:gd name="connsiteX5" fmla="*/ 0 w 6191327"/>
              <a:gd name="connsiteY5" fmla="*/ 1913287 h 3849750"/>
              <a:gd name="connsiteX6" fmla="*/ 1913286 w 6191327"/>
              <a:gd name="connsiteY6" fmla="*/ 0 h 384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91327" h="3849750">
                <a:moveTo>
                  <a:pt x="1913286" y="0"/>
                </a:moveTo>
                <a:lnTo>
                  <a:pt x="6191327" y="0"/>
                </a:lnTo>
                <a:lnTo>
                  <a:pt x="6191327" y="1936463"/>
                </a:lnTo>
                <a:cubicBezTo>
                  <a:pt x="6191327" y="2993142"/>
                  <a:pt x="5334719" y="3849750"/>
                  <a:pt x="4278040" y="3849750"/>
                </a:cubicBezTo>
                <a:lnTo>
                  <a:pt x="0" y="3849750"/>
                </a:lnTo>
                <a:lnTo>
                  <a:pt x="0" y="1913287"/>
                </a:lnTo>
                <a:cubicBezTo>
                  <a:pt x="0" y="856608"/>
                  <a:pt x="856607" y="0"/>
                  <a:pt x="1913286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E64C194-7CE2-4A55-81ED-162ADD312DE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23515" y="7627544"/>
            <a:ext cx="2465105" cy="1424796"/>
          </a:xfrm>
          <a:custGeom>
            <a:avLst/>
            <a:gdLst>
              <a:gd name="connsiteX0" fmla="*/ 708109 w 2465105"/>
              <a:gd name="connsiteY0" fmla="*/ 0 h 1424796"/>
              <a:gd name="connsiteX1" fmla="*/ 2465105 w 2465105"/>
              <a:gd name="connsiteY1" fmla="*/ 0 h 1424796"/>
              <a:gd name="connsiteX2" fmla="*/ 2465105 w 2465105"/>
              <a:gd name="connsiteY2" fmla="*/ 716687 h 1424796"/>
              <a:gd name="connsiteX3" fmla="*/ 1756996 w 2465105"/>
              <a:gd name="connsiteY3" fmla="*/ 1424796 h 1424796"/>
              <a:gd name="connsiteX4" fmla="*/ 0 w 2465105"/>
              <a:gd name="connsiteY4" fmla="*/ 1424796 h 1424796"/>
              <a:gd name="connsiteX5" fmla="*/ 0 w 2465105"/>
              <a:gd name="connsiteY5" fmla="*/ 708109 h 1424796"/>
              <a:gd name="connsiteX6" fmla="*/ 708109 w 2465105"/>
              <a:gd name="connsiteY6" fmla="*/ 0 h 1424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65105" h="1424796">
                <a:moveTo>
                  <a:pt x="708109" y="0"/>
                </a:moveTo>
                <a:lnTo>
                  <a:pt x="2465105" y="0"/>
                </a:lnTo>
                <a:lnTo>
                  <a:pt x="2465105" y="716687"/>
                </a:lnTo>
                <a:cubicBezTo>
                  <a:pt x="2465105" y="1107765"/>
                  <a:pt x="2148074" y="1424796"/>
                  <a:pt x="1756996" y="1424796"/>
                </a:cubicBezTo>
                <a:lnTo>
                  <a:pt x="0" y="1424796"/>
                </a:lnTo>
                <a:lnTo>
                  <a:pt x="0" y="708109"/>
                </a:lnTo>
                <a:cubicBezTo>
                  <a:pt x="0" y="317031"/>
                  <a:pt x="317031" y="0"/>
                  <a:pt x="708109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066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D35ABBB-03E8-41C8-BC0C-08376433540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3774" y="1257104"/>
            <a:ext cx="7853451" cy="7772793"/>
          </a:xfrm>
          <a:custGeom>
            <a:avLst/>
            <a:gdLst>
              <a:gd name="connsiteX0" fmla="*/ 0 w 7853451"/>
              <a:gd name="connsiteY0" fmla="*/ 0 h 7772793"/>
              <a:gd name="connsiteX1" fmla="*/ 6448986 w 7853451"/>
              <a:gd name="connsiteY1" fmla="*/ 0 h 7772793"/>
              <a:gd name="connsiteX2" fmla="*/ 7853451 w 7853451"/>
              <a:gd name="connsiteY2" fmla="*/ 3886397 h 7772793"/>
              <a:gd name="connsiteX3" fmla="*/ 6448986 w 7853451"/>
              <a:gd name="connsiteY3" fmla="*/ 7772793 h 7772793"/>
              <a:gd name="connsiteX4" fmla="*/ 0 w 7853451"/>
              <a:gd name="connsiteY4" fmla="*/ 7772793 h 777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53451" h="7772793">
                <a:moveTo>
                  <a:pt x="0" y="0"/>
                </a:moveTo>
                <a:lnTo>
                  <a:pt x="6448986" y="0"/>
                </a:lnTo>
                <a:lnTo>
                  <a:pt x="7853451" y="3886397"/>
                </a:lnTo>
                <a:lnTo>
                  <a:pt x="6448986" y="7772793"/>
                </a:lnTo>
                <a:lnTo>
                  <a:pt x="0" y="7772793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5840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E901FB6-85B4-4652-AE33-5E61F2CA338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249496" y="4279780"/>
            <a:ext cx="2842902" cy="2840602"/>
          </a:xfrm>
          <a:custGeom>
            <a:avLst/>
            <a:gdLst>
              <a:gd name="connsiteX0" fmla="*/ 0 w 2842902"/>
              <a:gd name="connsiteY0" fmla="*/ 0 h 2840602"/>
              <a:gd name="connsiteX1" fmla="*/ 1901724 w 2842902"/>
              <a:gd name="connsiteY1" fmla="*/ 0 h 2840602"/>
              <a:gd name="connsiteX2" fmla="*/ 2842902 w 2842902"/>
              <a:gd name="connsiteY2" fmla="*/ 941177 h 2840602"/>
              <a:gd name="connsiteX3" fmla="*/ 2842902 w 2842902"/>
              <a:gd name="connsiteY3" fmla="*/ 2840602 h 2840602"/>
              <a:gd name="connsiteX4" fmla="*/ 941178 w 2842902"/>
              <a:gd name="connsiteY4" fmla="*/ 2840602 h 2840602"/>
              <a:gd name="connsiteX5" fmla="*/ 0 w 2842902"/>
              <a:gd name="connsiteY5" fmla="*/ 1899425 h 2840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2902" h="2840602">
                <a:moveTo>
                  <a:pt x="0" y="0"/>
                </a:moveTo>
                <a:lnTo>
                  <a:pt x="1901724" y="0"/>
                </a:lnTo>
                <a:cubicBezTo>
                  <a:pt x="2421522" y="0"/>
                  <a:pt x="2842902" y="421379"/>
                  <a:pt x="2842902" y="941177"/>
                </a:cubicBezTo>
                <a:lnTo>
                  <a:pt x="2842902" y="2840602"/>
                </a:lnTo>
                <a:lnTo>
                  <a:pt x="941178" y="2840602"/>
                </a:lnTo>
                <a:cubicBezTo>
                  <a:pt x="421380" y="2840602"/>
                  <a:pt x="0" y="2419223"/>
                  <a:pt x="0" y="1899425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D632DDC-B303-4981-8653-F12AA78F51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591000" y="4228099"/>
            <a:ext cx="2842902" cy="2840602"/>
          </a:xfrm>
          <a:custGeom>
            <a:avLst/>
            <a:gdLst>
              <a:gd name="connsiteX0" fmla="*/ 0 w 2842902"/>
              <a:gd name="connsiteY0" fmla="*/ 0 h 2840602"/>
              <a:gd name="connsiteX1" fmla="*/ 1901724 w 2842902"/>
              <a:gd name="connsiteY1" fmla="*/ 0 h 2840602"/>
              <a:gd name="connsiteX2" fmla="*/ 2842902 w 2842902"/>
              <a:gd name="connsiteY2" fmla="*/ 941177 h 2840602"/>
              <a:gd name="connsiteX3" fmla="*/ 2842902 w 2842902"/>
              <a:gd name="connsiteY3" fmla="*/ 2840602 h 2840602"/>
              <a:gd name="connsiteX4" fmla="*/ 941178 w 2842902"/>
              <a:gd name="connsiteY4" fmla="*/ 2840602 h 2840602"/>
              <a:gd name="connsiteX5" fmla="*/ 0 w 2842902"/>
              <a:gd name="connsiteY5" fmla="*/ 1899425 h 2840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2902" h="2840602">
                <a:moveTo>
                  <a:pt x="0" y="0"/>
                </a:moveTo>
                <a:lnTo>
                  <a:pt x="1901724" y="0"/>
                </a:lnTo>
                <a:cubicBezTo>
                  <a:pt x="2421522" y="0"/>
                  <a:pt x="2842902" y="421379"/>
                  <a:pt x="2842902" y="941177"/>
                </a:cubicBezTo>
                <a:lnTo>
                  <a:pt x="2842902" y="2840602"/>
                </a:lnTo>
                <a:lnTo>
                  <a:pt x="941178" y="2840602"/>
                </a:lnTo>
                <a:cubicBezTo>
                  <a:pt x="421380" y="2840602"/>
                  <a:pt x="0" y="2419223"/>
                  <a:pt x="0" y="1899425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033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32AEDFB-7359-4B67-B476-862C68404F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6120" y="-2646580"/>
            <a:ext cx="6446962" cy="7153456"/>
          </a:xfrm>
          <a:custGeom>
            <a:avLst/>
            <a:gdLst>
              <a:gd name="connsiteX0" fmla="*/ 3851844 w 6446962"/>
              <a:gd name="connsiteY0" fmla="*/ 0 h 7153456"/>
              <a:gd name="connsiteX1" fmla="*/ 6446962 w 6446962"/>
              <a:gd name="connsiteY1" fmla="*/ 1904308 h 7153456"/>
              <a:gd name="connsiteX2" fmla="*/ 2595120 w 6446962"/>
              <a:gd name="connsiteY2" fmla="*/ 7153456 h 7153456"/>
              <a:gd name="connsiteX3" fmla="*/ 0 w 6446962"/>
              <a:gd name="connsiteY3" fmla="*/ 5249149 h 7153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46962" h="7153456">
                <a:moveTo>
                  <a:pt x="3851844" y="0"/>
                </a:moveTo>
                <a:lnTo>
                  <a:pt x="6446962" y="1904308"/>
                </a:lnTo>
                <a:lnTo>
                  <a:pt x="2595120" y="7153456"/>
                </a:lnTo>
                <a:lnTo>
                  <a:pt x="0" y="5249149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B7A21AA-99CF-443C-84B7-DEA84470944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-3585099" y="3320347"/>
            <a:ext cx="6446962" cy="7153456"/>
          </a:xfrm>
          <a:custGeom>
            <a:avLst/>
            <a:gdLst>
              <a:gd name="connsiteX0" fmla="*/ 3851844 w 6446962"/>
              <a:gd name="connsiteY0" fmla="*/ 0 h 7153456"/>
              <a:gd name="connsiteX1" fmla="*/ 6446962 w 6446962"/>
              <a:gd name="connsiteY1" fmla="*/ 1904308 h 7153456"/>
              <a:gd name="connsiteX2" fmla="*/ 2595120 w 6446962"/>
              <a:gd name="connsiteY2" fmla="*/ 7153456 h 7153456"/>
              <a:gd name="connsiteX3" fmla="*/ 0 w 6446962"/>
              <a:gd name="connsiteY3" fmla="*/ 5249149 h 7153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46962" h="7153456">
                <a:moveTo>
                  <a:pt x="3851844" y="0"/>
                </a:moveTo>
                <a:lnTo>
                  <a:pt x="6446962" y="1904308"/>
                </a:lnTo>
                <a:lnTo>
                  <a:pt x="2595120" y="7153456"/>
                </a:lnTo>
                <a:lnTo>
                  <a:pt x="0" y="5249149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7397DF4-FCD0-4A1C-84BB-EE0B3AF7EFD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67443" y="2190694"/>
            <a:ext cx="6446962" cy="7153456"/>
          </a:xfrm>
          <a:custGeom>
            <a:avLst/>
            <a:gdLst>
              <a:gd name="connsiteX0" fmla="*/ 3851844 w 6446962"/>
              <a:gd name="connsiteY0" fmla="*/ 0 h 7153456"/>
              <a:gd name="connsiteX1" fmla="*/ 6446962 w 6446962"/>
              <a:gd name="connsiteY1" fmla="*/ 1904308 h 7153456"/>
              <a:gd name="connsiteX2" fmla="*/ 2595120 w 6446962"/>
              <a:gd name="connsiteY2" fmla="*/ 7153456 h 7153456"/>
              <a:gd name="connsiteX3" fmla="*/ 0 w 6446962"/>
              <a:gd name="connsiteY3" fmla="*/ 5249149 h 7153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46962" h="7153456">
                <a:moveTo>
                  <a:pt x="3851844" y="0"/>
                </a:moveTo>
                <a:lnTo>
                  <a:pt x="6446962" y="1904308"/>
                </a:lnTo>
                <a:lnTo>
                  <a:pt x="2595120" y="7153456"/>
                </a:lnTo>
                <a:lnTo>
                  <a:pt x="0" y="5249149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463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8829141-6CAE-4486-BC56-F90FC29ED8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4171" y="2714000"/>
            <a:ext cx="6286500" cy="3771900"/>
          </a:xfrm>
          <a:custGeom>
            <a:avLst/>
            <a:gdLst>
              <a:gd name="connsiteX0" fmla="*/ 0 w 6286500"/>
              <a:gd name="connsiteY0" fmla="*/ 0 h 3771900"/>
              <a:gd name="connsiteX1" fmla="*/ 6286500 w 6286500"/>
              <a:gd name="connsiteY1" fmla="*/ 0 h 3771900"/>
              <a:gd name="connsiteX2" fmla="*/ 6286500 w 6286500"/>
              <a:gd name="connsiteY2" fmla="*/ 3771900 h 3771900"/>
              <a:gd name="connsiteX3" fmla="*/ 0 w 6286500"/>
              <a:gd name="connsiteY3" fmla="*/ 377190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86500" h="3771900">
                <a:moveTo>
                  <a:pt x="0" y="0"/>
                </a:moveTo>
                <a:lnTo>
                  <a:pt x="6286500" y="0"/>
                </a:lnTo>
                <a:lnTo>
                  <a:pt x="6286500" y="3771900"/>
                </a:lnTo>
                <a:lnTo>
                  <a:pt x="0" y="3771900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8446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619E267-E237-431C-B0CD-569008261A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497172" y="-1515168"/>
            <a:ext cx="13581656" cy="13722594"/>
          </a:xfrm>
          <a:custGeom>
            <a:avLst/>
            <a:gdLst>
              <a:gd name="connsiteX0" fmla="*/ 6790828 w 13581656"/>
              <a:gd name="connsiteY0" fmla="*/ 3395413 h 13722594"/>
              <a:gd name="connsiteX1" fmla="*/ 3395413 w 13581656"/>
              <a:gd name="connsiteY1" fmla="*/ 6861296 h 13722594"/>
              <a:gd name="connsiteX2" fmla="*/ 6790828 w 13581656"/>
              <a:gd name="connsiteY2" fmla="*/ 10327179 h 13722594"/>
              <a:gd name="connsiteX3" fmla="*/ 10186244 w 13581656"/>
              <a:gd name="connsiteY3" fmla="*/ 6861296 h 13722594"/>
              <a:gd name="connsiteX4" fmla="*/ 6790828 w 13581656"/>
              <a:gd name="connsiteY4" fmla="*/ 3395413 h 13722594"/>
              <a:gd name="connsiteX5" fmla="*/ 6790828 w 13581656"/>
              <a:gd name="connsiteY5" fmla="*/ 0 h 13722594"/>
              <a:gd name="connsiteX6" fmla="*/ 13581656 w 13581656"/>
              <a:gd name="connsiteY6" fmla="*/ 6861298 h 13722594"/>
              <a:gd name="connsiteX7" fmla="*/ 6790828 w 13581656"/>
              <a:gd name="connsiteY7" fmla="*/ 13722594 h 13722594"/>
              <a:gd name="connsiteX8" fmla="*/ 0 w 13581656"/>
              <a:gd name="connsiteY8" fmla="*/ 6861298 h 13722594"/>
              <a:gd name="connsiteX9" fmla="*/ 6790828 w 13581656"/>
              <a:gd name="connsiteY9" fmla="*/ 0 h 1372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581656" h="13722594">
                <a:moveTo>
                  <a:pt x="6790828" y="3395413"/>
                </a:moveTo>
                <a:cubicBezTo>
                  <a:pt x="4915592" y="3395413"/>
                  <a:pt x="3395413" y="4947142"/>
                  <a:pt x="3395413" y="6861296"/>
                </a:cubicBezTo>
                <a:cubicBezTo>
                  <a:pt x="3395413" y="8775450"/>
                  <a:pt x="4915592" y="10327179"/>
                  <a:pt x="6790828" y="10327179"/>
                </a:cubicBezTo>
                <a:cubicBezTo>
                  <a:pt x="8666064" y="10327179"/>
                  <a:pt x="10186244" y="8775450"/>
                  <a:pt x="10186244" y="6861296"/>
                </a:cubicBezTo>
                <a:cubicBezTo>
                  <a:pt x="10186244" y="4947142"/>
                  <a:pt x="8666064" y="3395413"/>
                  <a:pt x="6790828" y="3395413"/>
                </a:cubicBezTo>
                <a:close/>
                <a:moveTo>
                  <a:pt x="6790828" y="0"/>
                </a:moveTo>
                <a:cubicBezTo>
                  <a:pt x="10541300" y="0"/>
                  <a:pt x="13581656" y="3071907"/>
                  <a:pt x="13581656" y="6861298"/>
                </a:cubicBezTo>
                <a:cubicBezTo>
                  <a:pt x="13581656" y="10650687"/>
                  <a:pt x="10541300" y="13722594"/>
                  <a:pt x="6790828" y="13722594"/>
                </a:cubicBezTo>
                <a:cubicBezTo>
                  <a:pt x="3040357" y="13722594"/>
                  <a:pt x="0" y="10650687"/>
                  <a:pt x="0" y="6861298"/>
                </a:cubicBezTo>
                <a:cubicBezTo>
                  <a:pt x="0" y="3071907"/>
                  <a:pt x="3040357" y="0"/>
                  <a:pt x="6790828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438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4C81D14-408E-46DF-AA6E-B401D1EE60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70894" y="1620281"/>
            <a:ext cx="5760531" cy="5903988"/>
          </a:xfrm>
          <a:custGeom>
            <a:avLst/>
            <a:gdLst>
              <a:gd name="connsiteX0" fmla="*/ 0 w 5760531"/>
              <a:gd name="connsiteY0" fmla="*/ 0 h 5903988"/>
              <a:gd name="connsiteX1" fmla="*/ 3851894 w 5760531"/>
              <a:gd name="connsiteY1" fmla="*/ 0 h 5903988"/>
              <a:gd name="connsiteX2" fmla="*/ 5760531 w 5760531"/>
              <a:gd name="connsiteY2" fmla="*/ 1908637 h 5903988"/>
              <a:gd name="connsiteX3" fmla="*/ 5760531 w 5760531"/>
              <a:gd name="connsiteY3" fmla="*/ 5903988 h 5903988"/>
              <a:gd name="connsiteX4" fmla="*/ 1908637 w 5760531"/>
              <a:gd name="connsiteY4" fmla="*/ 5903988 h 5903988"/>
              <a:gd name="connsiteX5" fmla="*/ 0 w 5760531"/>
              <a:gd name="connsiteY5" fmla="*/ 3995351 h 590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60531" h="5903988">
                <a:moveTo>
                  <a:pt x="0" y="0"/>
                </a:moveTo>
                <a:lnTo>
                  <a:pt x="3851894" y="0"/>
                </a:lnTo>
                <a:cubicBezTo>
                  <a:pt x="4906005" y="0"/>
                  <a:pt x="5760531" y="854526"/>
                  <a:pt x="5760531" y="1908637"/>
                </a:cubicBezTo>
                <a:lnTo>
                  <a:pt x="5760531" y="5903988"/>
                </a:lnTo>
                <a:lnTo>
                  <a:pt x="1908637" y="5903988"/>
                </a:lnTo>
                <a:cubicBezTo>
                  <a:pt x="854526" y="5903988"/>
                  <a:pt x="0" y="5049462"/>
                  <a:pt x="0" y="3995351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79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5886121-3BBE-4CA9-B60E-DE6A077B54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144002" y="2286000"/>
            <a:ext cx="7058463" cy="5715000"/>
          </a:xfrm>
          <a:custGeom>
            <a:avLst/>
            <a:gdLst>
              <a:gd name="connsiteX0" fmla="*/ 952519 w 7058463"/>
              <a:gd name="connsiteY0" fmla="*/ 0 h 5715000"/>
              <a:gd name="connsiteX1" fmla="*/ 6105945 w 7058463"/>
              <a:gd name="connsiteY1" fmla="*/ 0 h 5715000"/>
              <a:gd name="connsiteX2" fmla="*/ 7058463 w 7058463"/>
              <a:gd name="connsiteY2" fmla="*/ 952519 h 5715000"/>
              <a:gd name="connsiteX3" fmla="*/ 7058463 w 7058463"/>
              <a:gd name="connsiteY3" fmla="*/ 4762481 h 5715000"/>
              <a:gd name="connsiteX4" fmla="*/ 6105945 w 7058463"/>
              <a:gd name="connsiteY4" fmla="*/ 5715000 h 5715000"/>
              <a:gd name="connsiteX5" fmla="*/ 952519 w 7058463"/>
              <a:gd name="connsiteY5" fmla="*/ 5715000 h 5715000"/>
              <a:gd name="connsiteX6" fmla="*/ 1 w 7058463"/>
              <a:gd name="connsiteY6" fmla="*/ 4762481 h 5715000"/>
              <a:gd name="connsiteX7" fmla="*/ 1 w 7058463"/>
              <a:gd name="connsiteY7" fmla="*/ 952519 h 5715000"/>
              <a:gd name="connsiteX8" fmla="*/ 952519 w 7058463"/>
              <a:gd name="connsiteY8" fmla="*/ 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058463" h="5715000">
                <a:moveTo>
                  <a:pt x="952519" y="0"/>
                </a:moveTo>
                <a:lnTo>
                  <a:pt x="6105945" y="0"/>
                </a:lnTo>
                <a:cubicBezTo>
                  <a:pt x="6632007" y="0"/>
                  <a:pt x="7058463" y="426457"/>
                  <a:pt x="7058463" y="952519"/>
                </a:cubicBezTo>
                <a:lnTo>
                  <a:pt x="7058463" y="4762481"/>
                </a:lnTo>
                <a:cubicBezTo>
                  <a:pt x="7058463" y="5288543"/>
                  <a:pt x="6632007" y="5715000"/>
                  <a:pt x="6105945" y="5715000"/>
                </a:cubicBezTo>
                <a:lnTo>
                  <a:pt x="952519" y="5715000"/>
                </a:lnTo>
                <a:cubicBezTo>
                  <a:pt x="426457" y="5715000"/>
                  <a:pt x="1" y="5288543"/>
                  <a:pt x="1" y="4762481"/>
                </a:cubicBezTo>
                <a:lnTo>
                  <a:pt x="1" y="952519"/>
                </a:lnTo>
                <a:cubicBezTo>
                  <a:pt x="0" y="426457"/>
                  <a:pt x="426457" y="0"/>
                  <a:pt x="952519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80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D2D1C9F-F7D1-4CBB-916D-45FD279907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" y="-2"/>
            <a:ext cx="8172450" cy="10287000"/>
          </a:xfrm>
          <a:custGeom>
            <a:avLst/>
            <a:gdLst>
              <a:gd name="connsiteX0" fmla="*/ 0 w 8172450"/>
              <a:gd name="connsiteY0" fmla="*/ 0 h 10287000"/>
              <a:gd name="connsiteX1" fmla="*/ 8172450 w 8172450"/>
              <a:gd name="connsiteY1" fmla="*/ 0 h 10287000"/>
              <a:gd name="connsiteX2" fmla="*/ 8172450 w 8172450"/>
              <a:gd name="connsiteY2" fmla="*/ 10287000 h 10287000"/>
              <a:gd name="connsiteX3" fmla="*/ 0 w 8172450"/>
              <a:gd name="connsiteY3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72450" h="10287000">
                <a:moveTo>
                  <a:pt x="0" y="0"/>
                </a:moveTo>
                <a:lnTo>
                  <a:pt x="8172450" y="0"/>
                </a:lnTo>
                <a:lnTo>
                  <a:pt x="8172450" y="10287000"/>
                </a:lnTo>
                <a:lnTo>
                  <a:pt x="0" y="10287000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21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FD3375-99BC-42BB-9B73-01A1C920C51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3637" y="763504"/>
            <a:ext cx="9950374" cy="5318650"/>
          </a:xfrm>
          <a:custGeom>
            <a:avLst/>
            <a:gdLst>
              <a:gd name="connsiteX0" fmla="*/ 699615 w 9950374"/>
              <a:gd name="connsiteY0" fmla="*/ 0 h 5318650"/>
              <a:gd name="connsiteX1" fmla="*/ 9250759 w 9950374"/>
              <a:gd name="connsiteY1" fmla="*/ 0 h 5318650"/>
              <a:gd name="connsiteX2" fmla="*/ 9950374 w 9950374"/>
              <a:gd name="connsiteY2" fmla="*/ 699615 h 5318650"/>
              <a:gd name="connsiteX3" fmla="*/ 9950374 w 9950374"/>
              <a:gd name="connsiteY3" fmla="*/ 4619035 h 5318650"/>
              <a:gd name="connsiteX4" fmla="*/ 9250759 w 9950374"/>
              <a:gd name="connsiteY4" fmla="*/ 5318650 h 5318650"/>
              <a:gd name="connsiteX5" fmla="*/ 699615 w 9950374"/>
              <a:gd name="connsiteY5" fmla="*/ 5318650 h 5318650"/>
              <a:gd name="connsiteX6" fmla="*/ 0 w 9950374"/>
              <a:gd name="connsiteY6" fmla="*/ 4619035 h 5318650"/>
              <a:gd name="connsiteX7" fmla="*/ 0 w 9950374"/>
              <a:gd name="connsiteY7" fmla="*/ 699615 h 5318650"/>
              <a:gd name="connsiteX8" fmla="*/ 699615 w 9950374"/>
              <a:gd name="connsiteY8" fmla="*/ 0 h 531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950374" h="5318650">
                <a:moveTo>
                  <a:pt x="699615" y="0"/>
                </a:moveTo>
                <a:lnTo>
                  <a:pt x="9250759" y="0"/>
                </a:lnTo>
                <a:cubicBezTo>
                  <a:pt x="9637146" y="0"/>
                  <a:pt x="9950374" y="313228"/>
                  <a:pt x="9950374" y="699615"/>
                </a:cubicBezTo>
                <a:lnTo>
                  <a:pt x="9950374" y="4619035"/>
                </a:lnTo>
                <a:cubicBezTo>
                  <a:pt x="9950374" y="5005422"/>
                  <a:pt x="9637146" y="5318650"/>
                  <a:pt x="9250759" y="5318650"/>
                </a:cubicBezTo>
                <a:lnTo>
                  <a:pt x="699615" y="5318650"/>
                </a:lnTo>
                <a:cubicBezTo>
                  <a:pt x="313228" y="5318650"/>
                  <a:pt x="0" y="5005422"/>
                  <a:pt x="0" y="4619035"/>
                </a:cubicBezTo>
                <a:lnTo>
                  <a:pt x="0" y="699615"/>
                </a:lnTo>
                <a:cubicBezTo>
                  <a:pt x="0" y="313228"/>
                  <a:pt x="313228" y="0"/>
                  <a:pt x="699615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648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65C06E4-B16D-466B-ADDA-C52064B488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5361566"/>
            <a:ext cx="7167716" cy="4165906"/>
          </a:xfrm>
          <a:custGeom>
            <a:avLst/>
            <a:gdLst>
              <a:gd name="connsiteX0" fmla="*/ 0 w 7167716"/>
              <a:gd name="connsiteY0" fmla="*/ 0 h 4165906"/>
              <a:gd name="connsiteX1" fmla="*/ 7167716 w 7167716"/>
              <a:gd name="connsiteY1" fmla="*/ 0 h 4165906"/>
              <a:gd name="connsiteX2" fmla="*/ 7167716 w 7167716"/>
              <a:gd name="connsiteY2" fmla="*/ 4165906 h 4165906"/>
              <a:gd name="connsiteX3" fmla="*/ 0 w 7167716"/>
              <a:gd name="connsiteY3" fmla="*/ 4165906 h 4165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67716" h="4165906">
                <a:moveTo>
                  <a:pt x="0" y="0"/>
                </a:moveTo>
                <a:lnTo>
                  <a:pt x="7167716" y="0"/>
                </a:lnTo>
                <a:lnTo>
                  <a:pt x="7167716" y="4165906"/>
                </a:lnTo>
                <a:lnTo>
                  <a:pt x="0" y="4165906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88BDFF7-3679-4C89-99AB-081E62308A3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082434" y="759529"/>
            <a:ext cx="6227766" cy="4165907"/>
          </a:xfrm>
          <a:custGeom>
            <a:avLst/>
            <a:gdLst>
              <a:gd name="connsiteX0" fmla="*/ 0 w 6227766"/>
              <a:gd name="connsiteY0" fmla="*/ 0 h 4165907"/>
              <a:gd name="connsiteX1" fmla="*/ 6227766 w 6227766"/>
              <a:gd name="connsiteY1" fmla="*/ 0 h 4165907"/>
              <a:gd name="connsiteX2" fmla="*/ 6227766 w 6227766"/>
              <a:gd name="connsiteY2" fmla="*/ 4165907 h 4165907"/>
              <a:gd name="connsiteX3" fmla="*/ 0 w 6227766"/>
              <a:gd name="connsiteY3" fmla="*/ 4165907 h 4165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27766" h="4165907">
                <a:moveTo>
                  <a:pt x="0" y="0"/>
                </a:moveTo>
                <a:lnTo>
                  <a:pt x="6227766" y="0"/>
                </a:lnTo>
                <a:lnTo>
                  <a:pt x="6227766" y="4165907"/>
                </a:lnTo>
                <a:lnTo>
                  <a:pt x="0" y="4165907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13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18139A9-8BA2-46D4-B806-841454D9B2B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1"/>
            <a:ext cx="18288000" cy="4505325"/>
          </a:xfrm>
          <a:custGeom>
            <a:avLst/>
            <a:gdLst>
              <a:gd name="connsiteX0" fmla="*/ 0 w 18288000"/>
              <a:gd name="connsiteY0" fmla="*/ 0 h 4505325"/>
              <a:gd name="connsiteX1" fmla="*/ 18288000 w 18288000"/>
              <a:gd name="connsiteY1" fmla="*/ 0 h 4505325"/>
              <a:gd name="connsiteX2" fmla="*/ 18288000 w 18288000"/>
              <a:gd name="connsiteY2" fmla="*/ 4505325 h 4505325"/>
              <a:gd name="connsiteX3" fmla="*/ 0 w 18288000"/>
              <a:gd name="connsiteY3" fmla="*/ 4505325 h 450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0" h="4505325">
                <a:moveTo>
                  <a:pt x="0" y="0"/>
                </a:moveTo>
                <a:lnTo>
                  <a:pt x="18288000" y="0"/>
                </a:lnTo>
                <a:lnTo>
                  <a:pt x="18288000" y="4505325"/>
                </a:lnTo>
                <a:lnTo>
                  <a:pt x="0" y="4505325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441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501CE2-8A0B-404C-A0EB-8230CD8EE0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978382" y="1678778"/>
            <a:ext cx="7028288" cy="6929442"/>
          </a:xfrm>
          <a:custGeom>
            <a:avLst/>
            <a:gdLst>
              <a:gd name="connsiteX0" fmla="*/ 2374002 w 7028288"/>
              <a:gd name="connsiteY0" fmla="*/ 4682416 h 6929442"/>
              <a:gd name="connsiteX1" fmla="*/ 4654284 w 7028288"/>
              <a:gd name="connsiteY1" fmla="*/ 4682416 h 6929442"/>
              <a:gd name="connsiteX2" fmla="*/ 4654284 w 7028288"/>
              <a:gd name="connsiteY2" fmla="*/ 6929442 h 6929442"/>
              <a:gd name="connsiteX3" fmla="*/ 2374002 w 7028288"/>
              <a:gd name="connsiteY3" fmla="*/ 6929442 h 6929442"/>
              <a:gd name="connsiteX4" fmla="*/ 4748004 w 7028288"/>
              <a:gd name="connsiteY4" fmla="*/ 4682415 h 6929442"/>
              <a:gd name="connsiteX5" fmla="*/ 7028288 w 7028288"/>
              <a:gd name="connsiteY5" fmla="*/ 4682415 h 6929442"/>
              <a:gd name="connsiteX6" fmla="*/ 7028288 w 7028288"/>
              <a:gd name="connsiteY6" fmla="*/ 6929441 h 6929442"/>
              <a:gd name="connsiteX7" fmla="*/ 4748004 w 7028288"/>
              <a:gd name="connsiteY7" fmla="*/ 6929442 h 6929442"/>
              <a:gd name="connsiteX8" fmla="*/ 2374002 w 7028288"/>
              <a:gd name="connsiteY8" fmla="*/ 2341209 h 6929442"/>
              <a:gd name="connsiteX9" fmla="*/ 4654286 w 7028288"/>
              <a:gd name="connsiteY9" fmla="*/ 2341209 h 6929442"/>
              <a:gd name="connsiteX10" fmla="*/ 4654286 w 7028288"/>
              <a:gd name="connsiteY10" fmla="*/ 4588235 h 6929442"/>
              <a:gd name="connsiteX11" fmla="*/ 2374002 w 7028288"/>
              <a:gd name="connsiteY11" fmla="*/ 4588235 h 6929442"/>
              <a:gd name="connsiteX12" fmla="*/ 0 w 7028288"/>
              <a:gd name="connsiteY12" fmla="*/ 2341209 h 6929442"/>
              <a:gd name="connsiteX13" fmla="*/ 2280282 w 7028288"/>
              <a:gd name="connsiteY13" fmla="*/ 2341209 h 6929442"/>
              <a:gd name="connsiteX14" fmla="*/ 2280282 w 7028288"/>
              <a:gd name="connsiteY14" fmla="*/ 4588236 h 6929442"/>
              <a:gd name="connsiteX15" fmla="*/ 0 w 7028288"/>
              <a:gd name="connsiteY15" fmla="*/ 4588236 h 6929442"/>
              <a:gd name="connsiteX16" fmla="*/ 4748004 w 7028288"/>
              <a:gd name="connsiteY16" fmla="*/ 2341207 h 6929442"/>
              <a:gd name="connsiteX17" fmla="*/ 7028288 w 7028288"/>
              <a:gd name="connsiteY17" fmla="*/ 2341207 h 6929442"/>
              <a:gd name="connsiteX18" fmla="*/ 7028288 w 7028288"/>
              <a:gd name="connsiteY18" fmla="*/ 4588234 h 6929442"/>
              <a:gd name="connsiteX19" fmla="*/ 4748004 w 7028288"/>
              <a:gd name="connsiteY19" fmla="*/ 4588234 h 6929442"/>
              <a:gd name="connsiteX20" fmla="*/ 0 w 7028288"/>
              <a:gd name="connsiteY20" fmla="*/ 1 h 6929442"/>
              <a:gd name="connsiteX21" fmla="*/ 2280283 w 7028288"/>
              <a:gd name="connsiteY21" fmla="*/ 1 h 6929442"/>
              <a:gd name="connsiteX22" fmla="*/ 2280284 w 7028288"/>
              <a:gd name="connsiteY22" fmla="*/ 2247028 h 6929442"/>
              <a:gd name="connsiteX23" fmla="*/ 0 w 7028288"/>
              <a:gd name="connsiteY23" fmla="*/ 2247028 h 6929442"/>
              <a:gd name="connsiteX24" fmla="*/ 2374002 w 7028288"/>
              <a:gd name="connsiteY24" fmla="*/ 0 h 6929442"/>
              <a:gd name="connsiteX25" fmla="*/ 4654286 w 7028288"/>
              <a:gd name="connsiteY25" fmla="*/ 0 h 6929442"/>
              <a:gd name="connsiteX26" fmla="*/ 4654286 w 7028288"/>
              <a:gd name="connsiteY26" fmla="*/ 2247026 h 6929442"/>
              <a:gd name="connsiteX27" fmla="*/ 2374002 w 7028288"/>
              <a:gd name="connsiteY27" fmla="*/ 2247026 h 6929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028288" h="6929442">
                <a:moveTo>
                  <a:pt x="2374002" y="4682416"/>
                </a:moveTo>
                <a:lnTo>
                  <a:pt x="4654284" y="4682416"/>
                </a:lnTo>
                <a:lnTo>
                  <a:pt x="4654284" y="6929442"/>
                </a:lnTo>
                <a:lnTo>
                  <a:pt x="2374002" y="6929442"/>
                </a:lnTo>
                <a:close/>
                <a:moveTo>
                  <a:pt x="4748004" y="4682415"/>
                </a:moveTo>
                <a:lnTo>
                  <a:pt x="7028288" y="4682415"/>
                </a:lnTo>
                <a:lnTo>
                  <a:pt x="7028288" y="6929441"/>
                </a:lnTo>
                <a:lnTo>
                  <a:pt x="4748004" y="6929442"/>
                </a:lnTo>
                <a:close/>
                <a:moveTo>
                  <a:pt x="2374002" y="2341209"/>
                </a:moveTo>
                <a:lnTo>
                  <a:pt x="4654286" y="2341209"/>
                </a:lnTo>
                <a:lnTo>
                  <a:pt x="4654286" y="4588235"/>
                </a:lnTo>
                <a:lnTo>
                  <a:pt x="2374002" y="4588235"/>
                </a:lnTo>
                <a:close/>
                <a:moveTo>
                  <a:pt x="0" y="2341209"/>
                </a:moveTo>
                <a:lnTo>
                  <a:pt x="2280282" y="2341209"/>
                </a:lnTo>
                <a:lnTo>
                  <a:pt x="2280282" y="4588236"/>
                </a:lnTo>
                <a:lnTo>
                  <a:pt x="0" y="4588236"/>
                </a:lnTo>
                <a:close/>
                <a:moveTo>
                  <a:pt x="4748004" y="2341207"/>
                </a:moveTo>
                <a:lnTo>
                  <a:pt x="7028288" y="2341207"/>
                </a:lnTo>
                <a:lnTo>
                  <a:pt x="7028288" y="4588234"/>
                </a:lnTo>
                <a:lnTo>
                  <a:pt x="4748004" y="4588234"/>
                </a:lnTo>
                <a:close/>
                <a:moveTo>
                  <a:pt x="0" y="1"/>
                </a:moveTo>
                <a:lnTo>
                  <a:pt x="2280283" y="1"/>
                </a:lnTo>
                <a:lnTo>
                  <a:pt x="2280284" y="2247028"/>
                </a:lnTo>
                <a:lnTo>
                  <a:pt x="0" y="2247028"/>
                </a:lnTo>
                <a:close/>
                <a:moveTo>
                  <a:pt x="2374002" y="0"/>
                </a:moveTo>
                <a:lnTo>
                  <a:pt x="4654286" y="0"/>
                </a:lnTo>
                <a:lnTo>
                  <a:pt x="4654286" y="2247026"/>
                </a:lnTo>
                <a:lnTo>
                  <a:pt x="2374002" y="2247026"/>
                </a:ln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449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4226A60-AF6F-4330-B596-DB26C11822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144000" y="1086604"/>
            <a:ext cx="8120364" cy="8113795"/>
          </a:xfrm>
          <a:custGeom>
            <a:avLst/>
            <a:gdLst>
              <a:gd name="connsiteX0" fmla="*/ 1067289 w 8120364"/>
              <a:gd name="connsiteY0" fmla="*/ 0 h 8113795"/>
              <a:gd name="connsiteX1" fmla="*/ 7053074 w 8120364"/>
              <a:gd name="connsiteY1" fmla="*/ 0 h 8113795"/>
              <a:gd name="connsiteX2" fmla="*/ 8120364 w 8120364"/>
              <a:gd name="connsiteY2" fmla="*/ 1067289 h 8113795"/>
              <a:gd name="connsiteX3" fmla="*/ 8120364 w 8120364"/>
              <a:gd name="connsiteY3" fmla="*/ 7046507 h 8113795"/>
              <a:gd name="connsiteX4" fmla="*/ 7053074 w 8120364"/>
              <a:gd name="connsiteY4" fmla="*/ 8113795 h 8113795"/>
              <a:gd name="connsiteX5" fmla="*/ 1067290 w 8120364"/>
              <a:gd name="connsiteY5" fmla="*/ 8113795 h 8113795"/>
              <a:gd name="connsiteX6" fmla="*/ 0 w 8120364"/>
              <a:gd name="connsiteY6" fmla="*/ 7046507 h 8113795"/>
              <a:gd name="connsiteX7" fmla="*/ 0 w 8120364"/>
              <a:gd name="connsiteY7" fmla="*/ 1067289 h 8113795"/>
              <a:gd name="connsiteX8" fmla="*/ 1067289 w 8120364"/>
              <a:gd name="connsiteY8" fmla="*/ 0 h 8113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20364" h="8113795">
                <a:moveTo>
                  <a:pt x="1067289" y="0"/>
                </a:moveTo>
                <a:lnTo>
                  <a:pt x="7053074" y="0"/>
                </a:lnTo>
                <a:cubicBezTo>
                  <a:pt x="7642522" y="0"/>
                  <a:pt x="8120364" y="477842"/>
                  <a:pt x="8120364" y="1067289"/>
                </a:cubicBezTo>
                <a:lnTo>
                  <a:pt x="8120364" y="7046507"/>
                </a:lnTo>
                <a:cubicBezTo>
                  <a:pt x="8120364" y="7635953"/>
                  <a:pt x="7642522" y="8113795"/>
                  <a:pt x="7053074" y="8113795"/>
                </a:cubicBezTo>
                <a:lnTo>
                  <a:pt x="1067290" y="8113795"/>
                </a:lnTo>
                <a:cubicBezTo>
                  <a:pt x="477842" y="8113795"/>
                  <a:pt x="0" y="7635953"/>
                  <a:pt x="0" y="7046507"/>
                </a:cubicBezTo>
                <a:lnTo>
                  <a:pt x="0" y="1067289"/>
                </a:lnTo>
                <a:cubicBezTo>
                  <a:pt x="0" y="477842"/>
                  <a:pt x="477842" y="0"/>
                  <a:pt x="1067289" y="0"/>
                </a:cubicBezTo>
                <a:close/>
              </a:path>
            </a:pathLst>
          </a:custGeom>
          <a:pattFill prst="pct1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44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8958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8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BE2ED5F-00AB-4BA8-A08A-69234446419E}"/>
              </a:ext>
            </a:extLst>
          </p:cNvPr>
          <p:cNvSpPr/>
          <p:nvPr/>
        </p:nvSpPr>
        <p:spPr>
          <a:xfrm>
            <a:off x="1" y="0"/>
            <a:ext cx="18287999" cy="10286998"/>
          </a:xfrm>
          <a:prstGeom prst="rect">
            <a:avLst/>
          </a:prstGeom>
          <a:solidFill>
            <a:srgbClr val="9FD3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6A5C9A8-413B-4AF8-A7D7-F240A3811481}"/>
              </a:ext>
            </a:extLst>
          </p:cNvPr>
          <p:cNvSpPr txBox="1"/>
          <p:nvPr/>
        </p:nvSpPr>
        <p:spPr>
          <a:xfrm>
            <a:off x="1122206" y="9302905"/>
            <a:ext cx="43449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AgriSure</a:t>
            </a: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NABARD Hackathon</a:t>
            </a:r>
            <a:endParaRPr lang="en-ID" sz="2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6068178-05FC-4C4C-B208-E503335F090D}"/>
              </a:ext>
            </a:extLst>
          </p:cNvPr>
          <p:cNvSpPr/>
          <p:nvPr/>
        </p:nvSpPr>
        <p:spPr>
          <a:xfrm>
            <a:off x="1029454" y="662472"/>
            <a:ext cx="185504" cy="185504"/>
          </a:xfrm>
          <a:prstGeom prst="ellipse">
            <a:avLst/>
          </a:prstGeom>
          <a:solidFill>
            <a:srgbClr val="FCD4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BFAC4A7-5B6B-4F4F-A3C6-594034AC856D}"/>
              </a:ext>
            </a:extLst>
          </p:cNvPr>
          <p:cNvSpPr/>
          <p:nvPr/>
        </p:nvSpPr>
        <p:spPr>
          <a:xfrm>
            <a:off x="1531638" y="662472"/>
            <a:ext cx="185504" cy="18550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4F6808F-B0ED-4AF9-83AA-07429D8BA777}"/>
              </a:ext>
            </a:extLst>
          </p:cNvPr>
          <p:cNvSpPr/>
          <p:nvPr/>
        </p:nvSpPr>
        <p:spPr>
          <a:xfrm>
            <a:off x="2033821" y="662472"/>
            <a:ext cx="185504" cy="185504"/>
          </a:xfrm>
          <a:prstGeom prst="ellipse">
            <a:avLst/>
          </a:prstGeom>
          <a:solidFill>
            <a:srgbClr val="FCD4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A969659-10AF-48C0-9FEA-AED65AFFA5AF}"/>
              </a:ext>
            </a:extLst>
          </p:cNvPr>
          <p:cNvSpPr/>
          <p:nvPr/>
        </p:nvSpPr>
        <p:spPr>
          <a:xfrm rot="20791701">
            <a:off x="9814637" y="-1590513"/>
            <a:ext cx="6483738" cy="8007913"/>
          </a:xfrm>
          <a:prstGeom prst="roundRect">
            <a:avLst/>
          </a:prstGeom>
          <a:solidFill>
            <a:srgbClr val="D4F87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A15A2-7C63-E194-990F-FE8E9E8D8FA9}"/>
              </a:ext>
            </a:extLst>
          </p:cNvPr>
          <p:cNvSpPr txBox="1"/>
          <p:nvPr/>
        </p:nvSpPr>
        <p:spPr>
          <a:xfrm>
            <a:off x="1029454" y="4657146"/>
            <a:ext cx="1044487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spc="300" dirty="0" err="1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AgriSure</a:t>
            </a:r>
            <a:r>
              <a:rPr lang="en-US" sz="8000" b="1" spc="300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 App</a:t>
            </a:r>
          </a:p>
          <a:p>
            <a:r>
              <a:rPr lang="en-US" sz="4000" b="1" spc="300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An app for farmers to sign up with FPOs to have transparency of information.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D66C80-92AC-F264-76C9-5A7920B9841C}"/>
              </a:ext>
            </a:extLst>
          </p:cNvPr>
          <p:cNvSpPr/>
          <p:nvPr/>
        </p:nvSpPr>
        <p:spPr>
          <a:xfrm>
            <a:off x="11322104" y="5271445"/>
            <a:ext cx="1019468" cy="162639"/>
          </a:xfrm>
          <a:prstGeom prst="rect">
            <a:avLst/>
          </a:prstGeom>
          <a:solidFill>
            <a:srgbClr val="FCD4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BBEAC5-0B61-41DA-9F28-D5A59FE8942A}"/>
              </a:ext>
            </a:extLst>
          </p:cNvPr>
          <p:cNvSpPr txBox="1"/>
          <p:nvPr/>
        </p:nvSpPr>
        <p:spPr>
          <a:xfrm>
            <a:off x="10997514" y="7595579"/>
            <a:ext cx="7001207" cy="230832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Software Approach </a:t>
            </a:r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 Enhancing Agriculture on a budget</a:t>
            </a:r>
            <a:b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en-US" sz="2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r"/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 Equators</a:t>
            </a:r>
          </a:p>
          <a:p>
            <a:pPr algn="r"/>
            <a:r>
              <a:rPr lang="en-US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Aaditya Rengarajan</a:t>
            </a:r>
          </a:p>
          <a:p>
            <a:pPr algn="r"/>
            <a:r>
              <a:rPr lang="en-ID" sz="24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Kavin</a:t>
            </a:r>
            <a:r>
              <a:rPr lang="en-ID" sz="2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Dev R</a:t>
            </a:r>
          </a:p>
        </p:txBody>
      </p:sp>
      <p:pic>
        <p:nvPicPr>
          <p:cNvPr id="1026" name="Picture 2" descr="Agriculture Logo Icon Sign Or Symbol Leaf Farm Nature Ecology Stock  Illustration - Download Image Now - iStock">
            <a:extLst>
              <a:ext uri="{FF2B5EF4-FFF2-40B4-BE49-F238E27FC236}">
                <a16:creationId xmlns:a16="http://schemas.microsoft.com/office/drawing/2014/main" id="{52ECDE16-1686-44F4-D29A-342110B39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3F3F3"/>
              </a:clrFrom>
              <a:clrTo>
                <a:srgbClr val="F3F3F3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0599" y="-1150060"/>
            <a:ext cx="8404080" cy="840408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WhatsApp Audio 2024-07-26 at 23.34.06_2db84d1e (enhanced)">
            <a:hlinkClick r:id="" action="ppaction://media"/>
            <a:extLst>
              <a:ext uri="{FF2B5EF4-FFF2-40B4-BE49-F238E27FC236}">
                <a16:creationId xmlns:a16="http://schemas.microsoft.com/office/drawing/2014/main" id="{95FA9EF6-1167-9934-867E-9681E1AEBD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41848" y="-115006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797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57"/>
    </mc:Choice>
    <mc:Fallback>
      <p:transition spd="slow" advTm="10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7D48E7C3-0736-9A82-4A8D-956B2AACDDD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95" r="10095"/>
          <a:stretch/>
        </p:blipFill>
        <p:spPr>
          <a:xfrm>
            <a:off x="10251627" y="2635229"/>
            <a:ext cx="7058463" cy="5715000"/>
          </a:xfr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B77ECD4-2C2F-41F9-AE08-DE140E3DED6E}"/>
              </a:ext>
            </a:extLst>
          </p:cNvPr>
          <p:cNvSpPr/>
          <p:nvPr/>
        </p:nvSpPr>
        <p:spPr>
          <a:xfrm rot="16200000">
            <a:off x="2678408" y="-956439"/>
            <a:ext cx="5714999" cy="9798137"/>
          </a:xfrm>
          <a:prstGeom prst="roundRect">
            <a:avLst>
              <a:gd name="adj" fmla="val 12648"/>
            </a:avLst>
          </a:prstGeom>
          <a:solidFill>
            <a:schemeClr val="bg1"/>
          </a:solidFill>
          <a:ln>
            <a:noFill/>
          </a:ln>
          <a:effectLst>
            <a:outerShdw blurRad="1270000" dist="571500" dir="8400000" sx="101000" sy="101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8F6772F-3B91-4BA6-90A2-1DD0A1F71AF0}"/>
              </a:ext>
            </a:extLst>
          </p:cNvPr>
          <p:cNvSpPr/>
          <p:nvPr/>
        </p:nvSpPr>
        <p:spPr>
          <a:xfrm rot="16200000">
            <a:off x="14299793" y="6194201"/>
            <a:ext cx="2214568" cy="4113666"/>
          </a:xfrm>
          <a:prstGeom prst="roundRect">
            <a:avLst/>
          </a:prstGeom>
          <a:solidFill>
            <a:srgbClr val="D4F870"/>
          </a:solidFill>
          <a:ln>
            <a:noFill/>
          </a:ln>
          <a:effectLst>
            <a:outerShdw blurRad="1270000" dist="571500" dir="8400000" sx="101000" sy="101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F2F73D5-540E-480A-8D26-7801B7862EA6}"/>
              </a:ext>
            </a:extLst>
          </p:cNvPr>
          <p:cNvSpPr txBox="1"/>
          <p:nvPr/>
        </p:nvSpPr>
        <p:spPr>
          <a:xfrm>
            <a:off x="1275306" y="2442447"/>
            <a:ext cx="36631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AgriSure</a:t>
            </a:r>
            <a:endParaRPr lang="en-US" sz="4400" b="1" dirty="0">
              <a:solidFill>
                <a:schemeClr val="tx1">
                  <a:lumMod val="85000"/>
                  <a:lumOff val="15000"/>
                </a:schemeClr>
              </a:solidFill>
              <a:latin typeface="Poppins" panose="00000500000000000000" pitchFamily="2" charset="0"/>
              <a:ea typeface="Roboto" panose="02000000000000000000" pitchFamily="2" charset="0"/>
              <a:cs typeface="Poppins" panose="00000500000000000000" pitchFamily="2" charset="0"/>
            </a:endParaRPr>
          </a:p>
          <a:p>
            <a:r>
              <a:rPr lang="en-US" sz="4400" b="1" dirty="0" err="1">
                <a:solidFill>
                  <a:srgbClr val="9FD30B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Greenathon</a:t>
            </a:r>
            <a:endParaRPr lang="en-ID" sz="4400" b="1" dirty="0">
              <a:solidFill>
                <a:srgbClr val="9FD30B"/>
              </a:solidFill>
              <a:latin typeface="Poppins" panose="00000500000000000000" pitchFamily="2" charset="0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ABCEC0-57EE-4E4B-8CA0-7734FF04B91F}"/>
              </a:ext>
            </a:extLst>
          </p:cNvPr>
          <p:cNvSpPr txBox="1"/>
          <p:nvPr/>
        </p:nvSpPr>
        <p:spPr>
          <a:xfrm>
            <a:off x="1275306" y="2103893"/>
            <a:ext cx="36984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600" dirty="0">
                <a:solidFill>
                  <a:schemeClr val="bg2">
                    <a:lumMod val="25000"/>
                  </a:schemeClr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PROBLEM STATEMENT</a:t>
            </a:r>
            <a:endParaRPr lang="en-ID" sz="1600" b="1" spc="600" dirty="0">
              <a:solidFill>
                <a:schemeClr val="bg2">
                  <a:lumMod val="25000"/>
                </a:schemeClr>
              </a:solidFill>
              <a:latin typeface="Poppins" panose="00000500000000000000" pitchFamily="2" charset="0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24620E-D850-4495-A253-0677C9BA43CC}"/>
              </a:ext>
            </a:extLst>
          </p:cNvPr>
          <p:cNvSpPr txBox="1"/>
          <p:nvPr/>
        </p:nvSpPr>
        <p:spPr>
          <a:xfrm>
            <a:off x="1297631" y="4096569"/>
            <a:ext cx="7889815" cy="2638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Farmers often face challenges due to a lack of organized systems for coordinating their agricultural activities with Farmer Producer Organizations (FPOs) and Cluster-Based Business Organizations (CBBOs).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high cost of smart agriculture technologies, like advanced sensors and data analysis platforms, creates a barrier to entry for small and marginal farmers.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2">
                  <a:lumMod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ED842E4-48DD-491B-A9EE-085A4D1F731F}"/>
              </a:ext>
            </a:extLst>
          </p:cNvPr>
          <p:cNvSpPr txBox="1"/>
          <p:nvPr/>
        </p:nvSpPr>
        <p:spPr>
          <a:xfrm>
            <a:off x="13583314" y="7447544"/>
            <a:ext cx="36075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streamline communication and coordination between farmers and FPOs/CBBOs, enhancing resource management, market access, and transparency.</a:t>
            </a:r>
            <a:endParaRPr lang="en-ID" b="1" dirty="0">
              <a:solidFill>
                <a:schemeClr val="bg1"/>
              </a:solidFill>
              <a:latin typeface="Poppins" panose="00000500000000000000" pitchFamily="2" charset="0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778308F-18FE-4806-B199-3B54E835CAC1}"/>
              </a:ext>
            </a:extLst>
          </p:cNvPr>
          <p:cNvSpPr/>
          <p:nvPr/>
        </p:nvSpPr>
        <p:spPr>
          <a:xfrm>
            <a:off x="16866957" y="5049595"/>
            <a:ext cx="886265" cy="886265"/>
          </a:xfrm>
          <a:prstGeom prst="ellipse">
            <a:avLst/>
          </a:prstGeom>
          <a:noFill/>
          <a:ln w="38100">
            <a:solidFill>
              <a:srgbClr val="D4F8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6F20CE2-9A7B-4474-9CA6-69A434E97486}"/>
              </a:ext>
            </a:extLst>
          </p:cNvPr>
          <p:cNvSpPr/>
          <p:nvPr/>
        </p:nvSpPr>
        <p:spPr>
          <a:xfrm>
            <a:off x="7309330" y="3427219"/>
            <a:ext cx="608453" cy="98223"/>
          </a:xfrm>
          <a:prstGeom prst="roundRect">
            <a:avLst>
              <a:gd name="adj" fmla="val 50000"/>
            </a:avLst>
          </a:prstGeom>
          <a:solidFill>
            <a:srgbClr val="D4F8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B4E18B-28DB-4BB5-9DC8-91B3DB9CD4ED}"/>
              </a:ext>
            </a:extLst>
          </p:cNvPr>
          <p:cNvSpPr txBox="1"/>
          <p:nvPr/>
        </p:nvSpPr>
        <p:spPr>
          <a:xfrm>
            <a:off x="12534527" y="1170900"/>
            <a:ext cx="21437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AgriSure</a:t>
            </a: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App</a:t>
            </a:r>
            <a:endParaRPr lang="en-ID" sz="2400" dirty="0">
              <a:solidFill>
                <a:schemeClr val="bg1">
                  <a:lumMod val="8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07AB058-0D8C-45A2-A99B-5F03895230E0}"/>
              </a:ext>
            </a:extLst>
          </p:cNvPr>
          <p:cNvGrpSpPr/>
          <p:nvPr/>
        </p:nvGrpSpPr>
        <p:grpSpPr>
          <a:xfrm>
            <a:off x="8784703" y="9053099"/>
            <a:ext cx="954256" cy="148771"/>
            <a:chOff x="5701445" y="7815496"/>
            <a:chExt cx="1189871" cy="185504"/>
          </a:xfrm>
          <a:solidFill>
            <a:srgbClr val="D4F870"/>
          </a:solidFill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8D38220-736F-400D-BE8B-B2AFF81CB008}"/>
                </a:ext>
              </a:extLst>
            </p:cNvPr>
            <p:cNvSpPr/>
            <p:nvPr/>
          </p:nvSpPr>
          <p:spPr>
            <a:xfrm>
              <a:off x="5701445" y="7815496"/>
              <a:ext cx="185504" cy="1855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FFA7DB2-793A-4F8C-A25C-6F5681391255}"/>
                </a:ext>
              </a:extLst>
            </p:cNvPr>
            <p:cNvSpPr/>
            <p:nvPr/>
          </p:nvSpPr>
          <p:spPr>
            <a:xfrm>
              <a:off x="6203629" y="7815496"/>
              <a:ext cx="185504" cy="1855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38BD0CA-71A0-4257-970A-E43D353055EF}"/>
                </a:ext>
              </a:extLst>
            </p:cNvPr>
            <p:cNvSpPr/>
            <p:nvPr/>
          </p:nvSpPr>
          <p:spPr>
            <a:xfrm>
              <a:off x="6705812" y="7815496"/>
              <a:ext cx="185504" cy="1855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EAC76E0-A085-8ECA-7011-69ED17E3AC92}"/>
              </a:ext>
            </a:extLst>
          </p:cNvPr>
          <p:cNvSpPr txBox="1"/>
          <p:nvPr/>
        </p:nvSpPr>
        <p:spPr>
          <a:xfrm>
            <a:off x="1275306" y="7367486"/>
            <a:ext cx="8401277" cy="1021556"/>
          </a:xfrm>
          <a:custGeom>
            <a:avLst/>
            <a:gdLst>
              <a:gd name="connsiteX0" fmla="*/ 0 w 8401277"/>
              <a:gd name="connsiteY0" fmla="*/ 170263 h 1021556"/>
              <a:gd name="connsiteX1" fmla="*/ 170263 w 8401277"/>
              <a:gd name="connsiteY1" fmla="*/ 0 h 1021556"/>
              <a:gd name="connsiteX2" fmla="*/ 8231014 w 8401277"/>
              <a:gd name="connsiteY2" fmla="*/ 0 h 1021556"/>
              <a:gd name="connsiteX3" fmla="*/ 8401277 w 8401277"/>
              <a:gd name="connsiteY3" fmla="*/ 170263 h 1021556"/>
              <a:gd name="connsiteX4" fmla="*/ 8401277 w 8401277"/>
              <a:gd name="connsiteY4" fmla="*/ 851293 h 1021556"/>
              <a:gd name="connsiteX5" fmla="*/ 8231014 w 8401277"/>
              <a:gd name="connsiteY5" fmla="*/ 1021556 h 1021556"/>
              <a:gd name="connsiteX6" fmla="*/ 170263 w 8401277"/>
              <a:gd name="connsiteY6" fmla="*/ 1021556 h 1021556"/>
              <a:gd name="connsiteX7" fmla="*/ 0 w 8401277"/>
              <a:gd name="connsiteY7" fmla="*/ 851293 h 1021556"/>
              <a:gd name="connsiteX8" fmla="*/ 0 w 8401277"/>
              <a:gd name="connsiteY8" fmla="*/ 170263 h 1021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401277" h="1021556" extrusionOk="0">
                <a:moveTo>
                  <a:pt x="0" y="170263"/>
                </a:moveTo>
                <a:cubicBezTo>
                  <a:pt x="-8057" y="90365"/>
                  <a:pt x="69538" y="-2763"/>
                  <a:pt x="170263" y="0"/>
                </a:cubicBezTo>
                <a:cubicBezTo>
                  <a:pt x="2260844" y="-60713"/>
                  <a:pt x="6292771" y="61072"/>
                  <a:pt x="8231014" y="0"/>
                </a:cubicBezTo>
                <a:cubicBezTo>
                  <a:pt x="8312023" y="4353"/>
                  <a:pt x="8390272" y="89242"/>
                  <a:pt x="8401277" y="170263"/>
                </a:cubicBezTo>
                <a:cubicBezTo>
                  <a:pt x="8454634" y="510113"/>
                  <a:pt x="8418688" y="612649"/>
                  <a:pt x="8401277" y="851293"/>
                </a:cubicBezTo>
                <a:cubicBezTo>
                  <a:pt x="8411637" y="935480"/>
                  <a:pt x="8337606" y="1022385"/>
                  <a:pt x="8231014" y="1021556"/>
                </a:cubicBezTo>
                <a:cubicBezTo>
                  <a:pt x="7419694" y="947785"/>
                  <a:pt x="3281950" y="865673"/>
                  <a:pt x="170263" y="1021556"/>
                </a:cubicBezTo>
                <a:cubicBezTo>
                  <a:pt x="94744" y="1024241"/>
                  <a:pt x="-14270" y="938815"/>
                  <a:pt x="0" y="851293"/>
                </a:cubicBezTo>
                <a:cubicBezTo>
                  <a:pt x="-48530" y="608348"/>
                  <a:pt x="9052" y="504119"/>
                  <a:pt x="0" y="170263"/>
                </a:cubicBezTo>
                <a:close/>
              </a:path>
            </a:pathLst>
          </a:custGeom>
          <a:noFill/>
          <a:ln w="19050">
            <a:solidFill>
              <a:srgbClr val="9FD30B"/>
            </a:solidFill>
            <a:extLst>
              <a:ext uri="{C807C97D-BFC1-408E-A445-0C87EB9F89A2}">
                <ask:lineSketchStyleProps xmlns:ask="http://schemas.microsoft.com/office/drawing/2018/sketchyshapes" sd="98176570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Clarity in problem statement acquired through sessions of interviews with Professors of Agriculture from IIIT-Bangalore and other Governmental institutions, as well as low to medium scale farmers and farm owners.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956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303"/>
    </mc:Choice>
    <mc:Fallback>
      <p:transition spd="slow" advTm="5830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8E9BE4E1-32F8-44CB-9286-FC2FEB55CCF7}"/>
              </a:ext>
            </a:extLst>
          </p:cNvPr>
          <p:cNvSpPr txBox="1"/>
          <p:nvPr/>
        </p:nvSpPr>
        <p:spPr>
          <a:xfrm>
            <a:off x="2529747" y="2862721"/>
            <a:ext cx="458811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Mulang Course</a:t>
            </a:r>
          </a:p>
          <a:p>
            <a:r>
              <a:rPr lang="en-US" sz="4400" b="1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Partner</a:t>
            </a:r>
            <a:endParaRPr lang="en-ID" sz="4400" b="1">
              <a:solidFill>
                <a:schemeClr val="bg1"/>
              </a:solidFill>
              <a:latin typeface="Poppins" panose="00000500000000000000" pitchFamily="2" charset="0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5CC7EF-CA8C-4B73-8A81-63C738E7571E}"/>
              </a:ext>
            </a:extLst>
          </p:cNvPr>
          <p:cNvSpPr txBox="1"/>
          <p:nvPr/>
        </p:nvSpPr>
        <p:spPr>
          <a:xfrm>
            <a:off x="2529747" y="2524167"/>
            <a:ext cx="18277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60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ABOUT US</a:t>
            </a:r>
            <a:endParaRPr lang="en-ID" sz="1600" b="1" spc="600">
              <a:solidFill>
                <a:schemeClr val="bg1"/>
              </a:solidFill>
              <a:latin typeface="Poppins" panose="00000500000000000000" pitchFamily="2" charset="0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74C6D18D-9D6F-43A2-9AB5-691AC6CB843C}"/>
              </a:ext>
            </a:extLst>
          </p:cNvPr>
          <p:cNvSpPr/>
          <p:nvPr/>
        </p:nvSpPr>
        <p:spPr>
          <a:xfrm>
            <a:off x="5015175" y="3892064"/>
            <a:ext cx="608453" cy="9822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50CB4E0-76D8-4134-9F1B-8BC094AE1A0E}"/>
              </a:ext>
            </a:extLst>
          </p:cNvPr>
          <p:cNvSpPr txBox="1"/>
          <p:nvPr/>
        </p:nvSpPr>
        <p:spPr>
          <a:xfrm>
            <a:off x="2529747" y="2464175"/>
            <a:ext cx="359104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Technology</a:t>
            </a:r>
          </a:p>
          <a:p>
            <a:r>
              <a:rPr lang="en-US" sz="4400" b="1" dirty="0">
                <a:solidFill>
                  <a:srgbClr val="9FD30B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Stack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E2CF37D-6FCC-446A-B7FE-8ADEBD3B7D46}"/>
              </a:ext>
            </a:extLst>
          </p:cNvPr>
          <p:cNvSpPr txBox="1"/>
          <p:nvPr/>
        </p:nvSpPr>
        <p:spPr>
          <a:xfrm>
            <a:off x="2529747" y="2043973"/>
            <a:ext cx="25747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600" dirty="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AGRISURE APP</a:t>
            </a:r>
            <a:endParaRPr lang="en-ID" sz="1600" b="1" spc="600" dirty="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91D1542-7E31-4CDB-92FC-078038B2680E}"/>
              </a:ext>
            </a:extLst>
          </p:cNvPr>
          <p:cNvSpPr/>
          <p:nvPr/>
        </p:nvSpPr>
        <p:spPr>
          <a:xfrm rot="16200000">
            <a:off x="9903552" y="1324033"/>
            <a:ext cx="2247027" cy="2280283"/>
          </a:xfrm>
          <a:prstGeom prst="roundRect">
            <a:avLst>
              <a:gd name="adj" fmla="val 0"/>
            </a:avLst>
          </a:prstGeom>
          <a:solidFill>
            <a:srgbClr val="9FD30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DA5FBE2-11FB-40E1-A3D2-DE7849A7C4BC}"/>
              </a:ext>
            </a:extLst>
          </p:cNvPr>
          <p:cNvSpPr txBox="1"/>
          <p:nvPr/>
        </p:nvSpPr>
        <p:spPr>
          <a:xfrm>
            <a:off x="10173306" y="1696931"/>
            <a:ext cx="1707520" cy="830997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Javascript</a:t>
            </a:r>
            <a:endParaRPr lang="en-US" sz="2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React</a:t>
            </a:r>
            <a:endParaRPr lang="en-ID"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A3DCF6-5639-4750-6EB1-EECB1B926F76}"/>
              </a:ext>
            </a:extLst>
          </p:cNvPr>
          <p:cNvSpPr txBox="1"/>
          <p:nvPr/>
        </p:nvSpPr>
        <p:spPr>
          <a:xfrm>
            <a:off x="9990564" y="2693444"/>
            <a:ext cx="2073003" cy="461665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 Interface</a:t>
            </a:r>
            <a:endParaRPr lang="en-ID" sz="2400" i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8CAF056-4FE1-8CB6-8FE0-D4B787EC56FC}"/>
              </a:ext>
            </a:extLst>
          </p:cNvPr>
          <p:cNvSpPr/>
          <p:nvPr/>
        </p:nvSpPr>
        <p:spPr>
          <a:xfrm rot="16200000">
            <a:off x="11939324" y="5745651"/>
            <a:ext cx="3078939" cy="2280283"/>
          </a:xfrm>
          <a:prstGeom prst="roundRect">
            <a:avLst>
              <a:gd name="adj" fmla="val 0"/>
            </a:avLst>
          </a:prstGeom>
          <a:solidFill>
            <a:srgbClr val="9FD30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E49FE5-D980-BCF4-7603-8FB45161A5AE}"/>
              </a:ext>
            </a:extLst>
          </p:cNvPr>
          <p:cNvSpPr txBox="1"/>
          <p:nvPr/>
        </p:nvSpPr>
        <p:spPr>
          <a:xfrm>
            <a:off x="12838233" y="5702594"/>
            <a:ext cx="1281120" cy="830997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Python</a:t>
            </a:r>
          </a:p>
          <a:p>
            <a:pPr algn="ctr"/>
            <a:r>
              <a:rPr lang="en-ID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bs4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C27F92-9781-A20F-8A7C-47695491D5E1}"/>
              </a:ext>
            </a:extLst>
          </p:cNvPr>
          <p:cNvSpPr txBox="1"/>
          <p:nvPr/>
        </p:nvSpPr>
        <p:spPr>
          <a:xfrm>
            <a:off x="12503761" y="6937514"/>
            <a:ext cx="2029968" cy="1200329"/>
          </a:xfrm>
          <a:prstGeom prst="rect">
            <a:avLst/>
          </a:prstGeom>
          <a:solidFill>
            <a:srgbClr val="9FD30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D" sz="2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  Scraping for Live Data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88D38CE-8308-56E2-24C6-E916B88ED34F}"/>
              </a:ext>
            </a:extLst>
          </p:cNvPr>
          <p:cNvSpPr/>
          <p:nvPr/>
        </p:nvSpPr>
        <p:spPr>
          <a:xfrm rot="16200000">
            <a:off x="9903552" y="3736576"/>
            <a:ext cx="2247027" cy="2280283"/>
          </a:xfrm>
          <a:prstGeom prst="roundRect">
            <a:avLst>
              <a:gd name="adj" fmla="val 0"/>
            </a:avLst>
          </a:prstGeom>
          <a:solidFill>
            <a:srgbClr val="9FD30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626413-965B-FF7B-4D33-8064443DD7F9}"/>
              </a:ext>
            </a:extLst>
          </p:cNvPr>
          <p:cNvSpPr txBox="1"/>
          <p:nvPr/>
        </p:nvSpPr>
        <p:spPr>
          <a:xfrm>
            <a:off x="10296609" y="4109474"/>
            <a:ext cx="1460914" cy="830997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Python</a:t>
            </a:r>
          </a:p>
          <a:p>
            <a:pPr algn="ctr"/>
            <a:r>
              <a:rPr lang="en-ID" sz="2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wx</a:t>
            </a:r>
            <a:r>
              <a:rPr lang="en-ID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-radar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259C9E-189C-97F2-BD6A-841E75D1BAF2}"/>
              </a:ext>
            </a:extLst>
          </p:cNvPr>
          <p:cNvSpPr txBox="1"/>
          <p:nvPr/>
        </p:nvSpPr>
        <p:spPr>
          <a:xfrm>
            <a:off x="10058352" y="5040194"/>
            <a:ext cx="1917768" cy="830997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Live Weather</a:t>
            </a:r>
          </a:p>
          <a:p>
            <a:pPr algn="ctr"/>
            <a:r>
              <a:rPr lang="en-US" sz="2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</a:t>
            </a:r>
            <a:endParaRPr lang="en-ID" sz="2400" i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45C520E-162C-6DA8-BB5C-DC46322BE269}"/>
              </a:ext>
            </a:extLst>
          </p:cNvPr>
          <p:cNvSpPr/>
          <p:nvPr/>
        </p:nvSpPr>
        <p:spPr>
          <a:xfrm rot="16200000">
            <a:off x="14800672" y="6149117"/>
            <a:ext cx="2247027" cy="2280283"/>
          </a:xfrm>
          <a:prstGeom prst="roundRect">
            <a:avLst>
              <a:gd name="adj" fmla="val 0"/>
            </a:avLst>
          </a:prstGeom>
          <a:solidFill>
            <a:srgbClr val="9FD30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C3B674-2098-00FD-6A63-0970319EC42B}"/>
              </a:ext>
            </a:extLst>
          </p:cNvPr>
          <p:cNvSpPr txBox="1"/>
          <p:nvPr/>
        </p:nvSpPr>
        <p:spPr>
          <a:xfrm>
            <a:off x="14907728" y="6522015"/>
            <a:ext cx="2032928" cy="769441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API</a:t>
            </a:r>
          </a:p>
          <a:p>
            <a:pPr algn="ctr"/>
            <a:r>
              <a:rPr lang="en-ID" sz="20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NRSC-</a:t>
            </a:r>
            <a:r>
              <a:rPr lang="en-ID" sz="2000" i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Bhoonidhi</a:t>
            </a:r>
            <a:endParaRPr lang="en-ID" sz="2000" i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15BD5D-5E06-9702-ADA2-B737E0198592}"/>
              </a:ext>
            </a:extLst>
          </p:cNvPr>
          <p:cNvSpPr txBox="1"/>
          <p:nvPr/>
        </p:nvSpPr>
        <p:spPr>
          <a:xfrm>
            <a:off x="14769068" y="7467393"/>
            <a:ext cx="2310248" cy="830997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Remote Sensing</a:t>
            </a:r>
          </a:p>
          <a:p>
            <a:pPr algn="ctr"/>
            <a:r>
              <a:rPr lang="en-US" sz="2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Imagery</a:t>
            </a:r>
            <a:endParaRPr lang="en-ID" sz="2400" i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CDF0392-88A8-4949-90A2-4021AF79CF52}"/>
              </a:ext>
            </a:extLst>
          </p:cNvPr>
          <p:cNvSpPr/>
          <p:nvPr/>
        </p:nvSpPr>
        <p:spPr>
          <a:xfrm rot="16200000">
            <a:off x="9903689" y="6149118"/>
            <a:ext cx="2247027" cy="2280283"/>
          </a:xfrm>
          <a:prstGeom prst="roundRect">
            <a:avLst>
              <a:gd name="adj" fmla="val 0"/>
            </a:avLst>
          </a:prstGeom>
          <a:solidFill>
            <a:srgbClr val="9FD30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E952F4-2530-D72A-D3B5-4EF9CAC98C8F}"/>
              </a:ext>
            </a:extLst>
          </p:cNvPr>
          <p:cNvSpPr txBox="1"/>
          <p:nvPr/>
        </p:nvSpPr>
        <p:spPr>
          <a:xfrm>
            <a:off x="10550949" y="6522016"/>
            <a:ext cx="952505" cy="830997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JSON</a:t>
            </a:r>
          </a:p>
          <a:p>
            <a:pPr algn="ctr"/>
            <a:r>
              <a:rPr lang="en-ID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91B387-DC97-1EDA-CF82-B4DC031EE5A1}"/>
              </a:ext>
            </a:extLst>
          </p:cNvPr>
          <p:cNvSpPr txBox="1"/>
          <p:nvPr/>
        </p:nvSpPr>
        <p:spPr>
          <a:xfrm>
            <a:off x="10046010" y="7467394"/>
            <a:ext cx="1962397" cy="830997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Live Data</a:t>
            </a:r>
          </a:p>
          <a:p>
            <a:pPr algn="ctr"/>
            <a:r>
              <a:rPr lang="en-US" sz="2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Input/Output</a:t>
            </a:r>
            <a:endParaRPr lang="en-ID" sz="2400" i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717DFC9-6AF2-C776-B015-ED8C4433AD1E}"/>
              </a:ext>
            </a:extLst>
          </p:cNvPr>
          <p:cNvSpPr/>
          <p:nvPr/>
        </p:nvSpPr>
        <p:spPr>
          <a:xfrm rot="16200000">
            <a:off x="12355419" y="2944959"/>
            <a:ext cx="2247027" cy="2280283"/>
          </a:xfrm>
          <a:prstGeom prst="roundRect">
            <a:avLst>
              <a:gd name="adj" fmla="val 0"/>
            </a:avLst>
          </a:prstGeom>
          <a:solidFill>
            <a:srgbClr val="9FD30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DB3207A-7A34-0B61-0550-50E3C6B01178}"/>
              </a:ext>
            </a:extLst>
          </p:cNvPr>
          <p:cNvSpPr txBox="1"/>
          <p:nvPr/>
        </p:nvSpPr>
        <p:spPr>
          <a:xfrm>
            <a:off x="12918521" y="3317857"/>
            <a:ext cx="1120821" cy="830997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HTML</a:t>
            </a:r>
          </a:p>
          <a:p>
            <a:pPr algn="ctr"/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CSS, JS</a:t>
            </a:r>
            <a:endParaRPr lang="en-ID"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8AD5F9-9F78-FF42-5C53-83F86ACFF5A6}"/>
              </a:ext>
            </a:extLst>
          </p:cNvPr>
          <p:cNvSpPr txBox="1"/>
          <p:nvPr/>
        </p:nvSpPr>
        <p:spPr>
          <a:xfrm>
            <a:off x="12442431" y="4314370"/>
            <a:ext cx="2073003" cy="461665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 Interface</a:t>
            </a:r>
            <a:endParaRPr lang="en-ID" sz="2400" i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7172280-3713-6F43-EF44-2D6C3CAD251A}"/>
              </a:ext>
            </a:extLst>
          </p:cNvPr>
          <p:cNvSpPr txBox="1"/>
          <p:nvPr/>
        </p:nvSpPr>
        <p:spPr>
          <a:xfrm>
            <a:off x="2571222" y="4311614"/>
            <a:ext cx="582971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technology stack encompasses a backend built with React for interactive user interfaces. Front-end development is handled using HTML, CSS, and JavaScript to create and style user interfaces.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wx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-radar, Web Scraping modules and the Indian Meteorological Department website assist fetching live weather data from the nearest weather station.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Latest/Live Satellite Imagery is fetched from ISRO’s NRSC’s 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Bhoonidhi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portal.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Live data input and output are managed using JSON, and the database is backed by NoSQL MongoDB’s BSON schema, very similar to JSON.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stack ensures secure, interactive web/native applications with real-time data processing capabilities.</a:t>
            </a:r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7E1803-02A2-A10F-3705-FC3CD78AB370}"/>
              </a:ext>
            </a:extLst>
          </p:cNvPr>
          <p:cNvSpPr/>
          <p:nvPr/>
        </p:nvSpPr>
        <p:spPr>
          <a:xfrm rot="16200000">
            <a:off x="14815661" y="3787708"/>
            <a:ext cx="2247027" cy="2280283"/>
          </a:xfrm>
          <a:prstGeom prst="roundRect">
            <a:avLst>
              <a:gd name="adj" fmla="val 0"/>
            </a:avLst>
          </a:prstGeom>
          <a:solidFill>
            <a:srgbClr val="9FD30B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28963B-E17D-D34C-FC47-92FAA565D7EA}"/>
              </a:ext>
            </a:extLst>
          </p:cNvPr>
          <p:cNvSpPr txBox="1"/>
          <p:nvPr/>
        </p:nvSpPr>
        <p:spPr>
          <a:xfrm>
            <a:off x="15592772" y="4160606"/>
            <a:ext cx="692818" cy="769441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API</a:t>
            </a:r>
          </a:p>
          <a:p>
            <a:pPr algn="ctr"/>
            <a:r>
              <a:rPr lang="en-ID" sz="20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0DB1EF-573C-F7FC-D0D6-084CB73013A6}"/>
              </a:ext>
            </a:extLst>
          </p:cNvPr>
          <p:cNvSpPr txBox="1"/>
          <p:nvPr/>
        </p:nvSpPr>
        <p:spPr>
          <a:xfrm>
            <a:off x="14980299" y="5105984"/>
            <a:ext cx="1917769" cy="830997"/>
          </a:xfrm>
          <a:prstGeom prst="rect">
            <a:avLst/>
          </a:prstGeom>
          <a:solidFill>
            <a:srgbClr val="9FD30B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Live Weather</a:t>
            </a:r>
          </a:p>
          <a:p>
            <a:pPr algn="ctr"/>
            <a:r>
              <a:rPr lang="en-US" sz="2400" i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</a:t>
            </a:r>
            <a:endParaRPr lang="en-ID" sz="2400" i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9604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86"/>
    </mc:Choice>
    <mc:Fallback>
      <p:transition spd="slow" advTm="968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7F0611DE-AFB5-4FAF-AFDE-00FB1A1E73AA}"/>
              </a:ext>
            </a:extLst>
          </p:cNvPr>
          <p:cNvSpPr/>
          <p:nvPr/>
        </p:nvSpPr>
        <p:spPr>
          <a:xfrm rot="16200000">
            <a:off x="3171828" y="2924172"/>
            <a:ext cx="4190999" cy="10534653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1270000" dist="571500" dir="8400000" sx="101000" sy="101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B51CC23-BC1D-43A6-AF83-1201513FC57B}"/>
              </a:ext>
            </a:extLst>
          </p:cNvPr>
          <p:cNvSpPr/>
          <p:nvPr/>
        </p:nvSpPr>
        <p:spPr>
          <a:xfrm rot="16200000">
            <a:off x="7256421" y="1561881"/>
            <a:ext cx="3576346" cy="7163238"/>
          </a:xfrm>
          <a:prstGeom prst="roundRect">
            <a:avLst/>
          </a:prstGeom>
          <a:solidFill>
            <a:srgbClr val="9FD30B"/>
          </a:solidFill>
          <a:ln>
            <a:noFill/>
          </a:ln>
          <a:effectLst>
            <a:outerShdw blurRad="1270000" dist="571500" dir="8400000" sx="101000" sy="101000" algn="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ABACDA2-4626-4583-BF0A-8BAAF43D9574}"/>
              </a:ext>
            </a:extLst>
          </p:cNvPr>
          <p:cNvSpPr txBox="1"/>
          <p:nvPr/>
        </p:nvSpPr>
        <p:spPr>
          <a:xfrm>
            <a:off x="6448025" y="4587569"/>
            <a:ext cx="434445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Live Demo of</a:t>
            </a:r>
          </a:p>
          <a:p>
            <a:r>
              <a:rPr lang="en-US" sz="44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App Prototype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8322A34-9A1A-4E98-B020-61BB496AD5F0}"/>
              </a:ext>
            </a:extLst>
          </p:cNvPr>
          <p:cNvSpPr txBox="1"/>
          <p:nvPr/>
        </p:nvSpPr>
        <p:spPr>
          <a:xfrm>
            <a:off x="6448025" y="4249015"/>
            <a:ext cx="18614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600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APP DEMO</a:t>
            </a:r>
            <a:endParaRPr lang="en-ID" sz="1600" b="1" spc="600" dirty="0">
              <a:solidFill>
                <a:schemeClr val="bg1"/>
              </a:solidFill>
              <a:latin typeface="Poppins" panose="00000500000000000000" pitchFamily="2" charset="0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3DF8927-C75D-4470-95CE-02F2EBCECB4E}"/>
              </a:ext>
            </a:extLst>
          </p:cNvPr>
          <p:cNvSpPr txBox="1"/>
          <p:nvPr/>
        </p:nvSpPr>
        <p:spPr>
          <a:xfrm rot="16200000">
            <a:off x="1146640" y="3175800"/>
            <a:ext cx="148976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AgriSure</a:t>
            </a:r>
            <a:endParaRPr lang="en-US" sz="2400" b="1" dirty="0">
              <a:solidFill>
                <a:schemeClr val="bg1">
                  <a:lumMod val="8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App</a:t>
            </a:r>
            <a:endParaRPr lang="en-ID" sz="2400" dirty="0">
              <a:solidFill>
                <a:schemeClr val="bg1">
                  <a:lumMod val="8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DD12BCC-D67D-4B50-8D54-7EF552E57C12}"/>
              </a:ext>
            </a:extLst>
          </p:cNvPr>
          <p:cNvSpPr/>
          <p:nvPr/>
        </p:nvSpPr>
        <p:spPr>
          <a:xfrm>
            <a:off x="-443133" y="5652865"/>
            <a:ext cx="886265" cy="886265"/>
          </a:xfrm>
          <a:prstGeom prst="ellipse">
            <a:avLst/>
          </a:prstGeom>
          <a:noFill/>
          <a:ln w="38100">
            <a:solidFill>
              <a:srgbClr val="FCD4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917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3"/>
    </mc:Choice>
    <mc:Fallback>
      <p:transition spd="slow" advTm="2663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739</TotalTime>
  <Words>320</Words>
  <Application>Microsoft Office PowerPoint</Application>
  <PresentationFormat>Custom</PresentationFormat>
  <Paragraphs>57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Open Sans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irfanaffian</dc:creator>
  <cp:lastModifiedBy>Aaditya Rengarajan</cp:lastModifiedBy>
  <cp:revision>85</cp:revision>
  <dcterms:created xsi:type="dcterms:W3CDTF">2021-01-07T00:42:57Z</dcterms:created>
  <dcterms:modified xsi:type="dcterms:W3CDTF">2024-07-26T18:10:11Z</dcterms:modified>
</cp:coreProperties>
</file>

<file path=docProps/thumbnail.jpeg>
</file>